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3.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5" Type="http://schemas.openxmlformats.org/officeDocument/2006/relationships/custom-properties" Target="docProps/custom.xml" /><Relationship Id="rId4" Type="http://schemas.openxmlformats.org/officeDocument/2006/relationships/extended-properties" Target="docProps/app.xml" /><Relationship Id="rId6" Type="http://schemas.microsoft.com/office/2020/02/relationships/classificationlabels" Target="docMetadata/LabelInfo.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711" r:id="rId5"/>
    <p:sldMasterId id="2147483800" r:id="rId6"/>
    <p:sldMasterId id="2147483707" r:id="rId7"/>
    <p:sldMasterId id="2147483837" r:id="rId8"/>
  </p:sldMasterIdLst>
  <p:notesMasterIdLst>
    <p:notesMasterId r:id="rId35"/>
  </p:notesMasterIdLst>
  <p:handoutMasterIdLst>
    <p:handoutMasterId r:id="rId36"/>
  </p:handoutMasterIdLst>
  <p:sldIdLst>
    <p:sldId id="256" r:id="rId9"/>
    <p:sldId id="398" r:id="rId10"/>
    <p:sldId id="359" r:id="rId11"/>
    <p:sldId id="371" r:id="rId12"/>
    <p:sldId id="382" r:id="rId13"/>
    <p:sldId id="383" r:id="rId14"/>
    <p:sldId id="390" r:id="rId15"/>
    <p:sldId id="385" r:id="rId16"/>
    <p:sldId id="401" r:id="rId17"/>
    <p:sldId id="386" r:id="rId18"/>
    <p:sldId id="384" r:id="rId19"/>
    <p:sldId id="369" r:id="rId20"/>
    <p:sldId id="387" r:id="rId21"/>
    <p:sldId id="367" r:id="rId22"/>
    <p:sldId id="361" r:id="rId23"/>
    <p:sldId id="362" r:id="rId24"/>
    <p:sldId id="400" r:id="rId25"/>
    <p:sldId id="376" r:id="rId26"/>
    <p:sldId id="377" r:id="rId27"/>
    <p:sldId id="391" r:id="rId28"/>
    <p:sldId id="392" r:id="rId29"/>
    <p:sldId id="393" r:id="rId30"/>
    <p:sldId id="378" r:id="rId31"/>
    <p:sldId id="379" r:id="rId32"/>
    <p:sldId id="375" r:id="rId33"/>
    <p:sldId id="380" r:id="rId34"/>
  </p:sldIdLst>
  <p:sldSz cx="9144000" cy="5143500" type="screen16x9"/>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79">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0606"/>
    <a:srgbClr val="BAC5B9"/>
    <a:srgbClr val="A9ACA0"/>
    <a:srgbClr val="2DCCD3"/>
    <a:srgbClr val="0097A9"/>
    <a:srgbClr val="FF8200"/>
    <a:srgbClr val="003B5C"/>
    <a:srgbClr val="84754E"/>
    <a:srgbClr val="DAAA00"/>
    <a:srgbClr val="FFD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84" autoAdjust="0"/>
    <p:restoredTop sz="86475" autoAdjust="0"/>
  </p:normalViewPr>
  <p:slideViewPr>
    <p:cSldViewPr snapToGrid="0">
      <p:cViewPr varScale="1">
        <p:scale>
          <a:sx n="125" d="100"/>
          <a:sy n="125" d="100"/>
        </p:scale>
        <p:origin x="504" y="108"/>
      </p:cViewPr>
      <p:guideLst>
        <p:guide orient="horz" pos="1620"/>
        <p:guide pos="2879"/>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77" d="100"/>
          <a:sy n="77" d="100"/>
        </p:scale>
        <p:origin x="2892" y="102"/>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theme" Target="theme/theme1.xml"/><Relationship Id="rId21" Type="http://schemas.openxmlformats.org/officeDocument/2006/relationships/slide" Target="slides/slide13.xml"/><Relationship Id="rId34" Type="http://schemas.openxmlformats.org/officeDocument/2006/relationships/slide" Target="slides/slide26.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handoutMaster" Target="handoutMasters/handout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notesMaster" Target="notesMasters/notesMaster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cquie Davis" userId="edf4ad4d-7c44-45f6-95f3-cfdb641aabed" providerId="ADAL" clId="{819E47C6-A990-4B06-8598-F8F93F401E99}"/>
    <pc:docChg chg="custSel modSld">
      <pc:chgData name="Jacquie Davis" userId="edf4ad4d-7c44-45f6-95f3-cfdb641aabed" providerId="ADAL" clId="{819E47C6-A990-4B06-8598-F8F93F401E99}" dt="2024-03-18T18:13:21.363" v="13"/>
      <pc:docMkLst>
        <pc:docMk/>
      </pc:docMkLst>
      <pc:sldChg chg="modSp mod replTag delTag">
        <pc:chgData name="Jacquie Davis" userId="edf4ad4d-7c44-45f6-95f3-cfdb641aabed" providerId="ADAL" clId="{819E47C6-A990-4B06-8598-F8F93F401E99}" dt="2024-03-18T18:13:21.363" v="13"/>
        <pc:sldMkLst>
          <pc:docMk/>
          <pc:sldMk cId="1741244260" sldId="398"/>
        </pc:sldMkLst>
        <pc:spChg chg="replST">
          <ac:chgData name="Jacquie Davis" userId="edf4ad4d-7c44-45f6-95f3-cfdb641aabed" providerId="ADAL" clId="{819E47C6-A990-4B06-8598-F8F93F401E99}" dt="2024-03-18T18:11:13.826" v="0"/>
          <ac:spMkLst>
            <pc:docMk/>
            <pc:sldMk cId="1741244260" sldId="398"/>
            <ac:spMk id="2279" creationId="{00000000-0000-0000-0000-000000000000}"/>
          </ac:spMkLst>
        </pc:spChg>
        <pc:spChg chg="replST">
          <ac:chgData name="Jacquie Davis" userId="edf4ad4d-7c44-45f6-95f3-cfdb641aabed" providerId="ADAL" clId="{819E47C6-A990-4B06-8598-F8F93F401E99}" dt="2024-03-18T18:11:13.826" v="1"/>
          <ac:spMkLst>
            <pc:docMk/>
            <pc:sldMk cId="1741244260" sldId="398"/>
            <ac:spMk id="2280" creationId="{00000000-0000-0000-0000-000000000000}"/>
          </ac:spMkLst>
        </pc:spChg>
      </pc:sldChg>
    </pc:docChg>
  </pc:docChgLst>
  <pc:docChgLst>
    <pc:chgData name="Deogratias Nondi" userId="087f12f2-cc3e-420b-9bb6-81a0f42ba178" providerId="ADAL" clId="{16A407FA-2766-4BEB-8E36-26497FCC45D0}"/>
    <pc:docChg chg="custSel delMainMaster">
      <pc:chgData name="Deogratias Nondi" userId="087f12f2-cc3e-420b-9bb6-81a0f42ba178" providerId="ADAL" clId="{16A407FA-2766-4BEB-8E36-26497FCC45D0}" dt="2024-01-26T23:02:36.326" v="65" actId="2696"/>
      <pc:docMkLst>
        <pc:docMk/>
      </pc:docMkLst>
      <pc:sldMasterChg chg="del delSldLayout">
        <pc:chgData name="Deogratias Nondi" userId="087f12f2-cc3e-420b-9bb6-81a0f42ba178" providerId="ADAL" clId="{16A407FA-2766-4BEB-8E36-26497FCC45D0}" dt="2024-01-26T23:02:36.274" v="25" actId="2696"/>
        <pc:sldMasterMkLst>
          <pc:docMk/>
          <pc:sldMasterMk cId="3470278093" sldId="2147483699"/>
        </pc:sldMasterMkLst>
        <pc:sldLayoutChg chg="del">
          <pc:chgData name="Deogratias Nondi" userId="087f12f2-cc3e-420b-9bb6-81a0f42ba178" providerId="ADAL" clId="{16A407FA-2766-4BEB-8E36-26497FCC45D0}" dt="2024-01-26T23:02:36.272" v="24" actId="2696"/>
          <pc:sldLayoutMkLst>
            <pc:docMk/>
            <pc:sldMasterMk cId="3470278093" sldId="2147483699"/>
            <pc:sldLayoutMk cId="3549609729" sldId="2147483700"/>
          </pc:sldLayoutMkLst>
        </pc:sldLayoutChg>
      </pc:sldMasterChg>
      <pc:sldMasterChg chg="del delSldLayout">
        <pc:chgData name="Deogratias Nondi" userId="087f12f2-cc3e-420b-9bb6-81a0f42ba178" providerId="ADAL" clId="{16A407FA-2766-4BEB-8E36-26497FCC45D0}" dt="2024-01-26T23:02:36.276" v="27" actId="2696"/>
        <pc:sldMasterMkLst>
          <pc:docMk/>
          <pc:sldMasterMk cId="237546065" sldId="2147483701"/>
        </pc:sldMasterMkLst>
        <pc:sldLayoutChg chg="del">
          <pc:chgData name="Deogratias Nondi" userId="087f12f2-cc3e-420b-9bb6-81a0f42ba178" providerId="ADAL" clId="{16A407FA-2766-4BEB-8E36-26497FCC45D0}" dt="2024-01-26T23:02:36.274" v="26" actId="2696"/>
          <pc:sldLayoutMkLst>
            <pc:docMk/>
            <pc:sldMasterMk cId="237546065" sldId="2147483701"/>
            <pc:sldLayoutMk cId="135439191" sldId="2147483702"/>
          </pc:sldLayoutMkLst>
        </pc:sldLayoutChg>
      </pc:sldMasterChg>
      <pc:sldMasterChg chg="del delSldLayout">
        <pc:chgData name="Deogratias Nondi" userId="087f12f2-cc3e-420b-9bb6-81a0f42ba178" providerId="ADAL" clId="{16A407FA-2766-4BEB-8E36-26497FCC45D0}" dt="2024-01-26T23:02:36.289" v="36" actId="2696"/>
        <pc:sldMasterMkLst>
          <pc:docMk/>
          <pc:sldMasterMk cId="573354188" sldId="2147483709"/>
        </pc:sldMasterMkLst>
        <pc:sldLayoutChg chg="del">
          <pc:chgData name="Deogratias Nondi" userId="087f12f2-cc3e-420b-9bb6-81a0f42ba178" providerId="ADAL" clId="{16A407FA-2766-4BEB-8E36-26497FCC45D0}" dt="2024-01-26T23:02:36.287" v="35" actId="2696"/>
          <pc:sldLayoutMkLst>
            <pc:docMk/>
            <pc:sldMasterMk cId="573354188" sldId="2147483709"/>
            <pc:sldLayoutMk cId="1552885" sldId="2147483710"/>
          </pc:sldLayoutMkLst>
        </pc:sldLayoutChg>
      </pc:sldMasterChg>
      <pc:sldMasterChg chg="del delSldLayout">
        <pc:chgData name="Deogratias Nondi" userId="087f12f2-cc3e-420b-9bb6-81a0f42ba178" providerId="ADAL" clId="{16A407FA-2766-4BEB-8E36-26497FCC45D0}" dt="2024-01-26T23:02:36.296" v="42" actId="2696"/>
        <pc:sldMasterMkLst>
          <pc:docMk/>
          <pc:sldMasterMk cId="532821706" sldId="2147483713"/>
        </pc:sldMasterMkLst>
        <pc:sldLayoutChg chg="del">
          <pc:chgData name="Deogratias Nondi" userId="087f12f2-cc3e-420b-9bb6-81a0f42ba178" providerId="ADAL" clId="{16A407FA-2766-4BEB-8E36-26497FCC45D0}" dt="2024-01-26T23:02:36.294" v="41" actId="2696"/>
          <pc:sldLayoutMkLst>
            <pc:docMk/>
            <pc:sldMasterMk cId="532821706" sldId="2147483713"/>
            <pc:sldLayoutMk cId="3054247339" sldId="2147483714"/>
          </pc:sldLayoutMkLst>
        </pc:sldLayoutChg>
      </pc:sldMasterChg>
      <pc:sldMasterChg chg="del delSldLayout">
        <pc:chgData name="Deogratias Nondi" userId="087f12f2-cc3e-420b-9bb6-81a0f42ba178" providerId="ADAL" clId="{16A407FA-2766-4BEB-8E36-26497FCC45D0}" dt="2024-01-26T23:02:36.300" v="46" actId="2696"/>
        <pc:sldMasterMkLst>
          <pc:docMk/>
          <pc:sldMasterMk cId="2153101462" sldId="2147483715"/>
        </pc:sldMasterMkLst>
        <pc:sldLayoutChg chg="del">
          <pc:chgData name="Deogratias Nondi" userId="087f12f2-cc3e-420b-9bb6-81a0f42ba178" providerId="ADAL" clId="{16A407FA-2766-4BEB-8E36-26497FCC45D0}" dt="2024-01-26T23:02:36.299" v="45" actId="2696"/>
          <pc:sldLayoutMkLst>
            <pc:docMk/>
            <pc:sldMasterMk cId="2153101462" sldId="2147483715"/>
            <pc:sldLayoutMk cId="80493241" sldId="2147483716"/>
          </pc:sldLayoutMkLst>
        </pc:sldLayoutChg>
      </pc:sldMasterChg>
      <pc:sldMasterChg chg="del delSldLayout">
        <pc:chgData name="Deogratias Nondi" userId="087f12f2-cc3e-420b-9bb6-81a0f42ba178" providerId="ADAL" clId="{16A407FA-2766-4BEB-8E36-26497FCC45D0}" dt="2024-01-26T23:02:36.305" v="50" actId="2696"/>
        <pc:sldMasterMkLst>
          <pc:docMk/>
          <pc:sldMasterMk cId="1887820131" sldId="2147483717"/>
        </pc:sldMasterMkLst>
        <pc:sldLayoutChg chg="del">
          <pc:chgData name="Deogratias Nondi" userId="087f12f2-cc3e-420b-9bb6-81a0f42ba178" providerId="ADAL" clId="{16A407FA-2766-4BEB-8E36-26497FCC45D0}" dt="2024-01-26T23:02:36.304" v="49" actId="2696"/>
          <pc:sldLayoutMkLst>
            <pc:docMk/>
            <pc:sldMasterMk cId="1887820131" sldId="2147483717"/>
            <pc:sldLayoutMk cId="1394877654" sldId="2147483718"/>
          </pc:sldLayoutMkLst>
        </pc:sldLayoutChg>
      </pc:sldMasterChg>
      <pc:sldMasterChg chg="del delSldLayout">
        <pc:chgData name="Deogratias Nondi" userId="087f12f2-cc3e-420b-9bb6-81a0f42ba178" providerId="ADAL" clId="{16A407FA-2766-4BEB-8E36-26497FCC45D0}" dt="2024-01-26T23:02:36.311" v="54" actId="2696"/>
        <pc:sldMasterMkLst>
          <pc:docMk/>
          <pc:sldMasterMk cId="935047417" sldId="2147483719"/>
        </pc:sldMasterMkLst>
        <pc:sldLayoutChg chg="del">
          <pc:chgData name="Deogratias Nondi" userId="087f12f2-cc3e-420b-9bb6-81a0f42ba178" providerId="ADAL" clId="{16A407FA-2766-4BEB-8E36-26497FCC45D0}" dt="2024-01-26T23:02:36.308" v="53" actId="2696"/>
          <pc:sldLayoutMkLst>
            <pc:docMk/>
            <pc:sldMasterMk cId="935047417" sldId="2147483719"/>
            <pc:sldLayoutMk cId="1903863610" sldId="2147483720"/>
          </pc:sldLayoutMkLst>
        </pc:sldLayoutChg>
      </pc:sldMasterChg>
      <pc:sldMasterChg chg="del delSldLayout">
        <pc:chgData name="Deogratias Nondi" userId="087f12f2-cc3e-420b-9bb6-81a0f42ba178" providerId="ADAL" clId="{16A407FA-2766-4BEB-8E36-26497FCC45D0}" dt="2024-01-26T23:02:36.326" v="65" actId="2696"/>
        <pc:sldMasterMkLst>
          <pc:docMk/>
          <pc:sldMasterMk cId="1558766615" sldId="2147483725"/>
        </pc:sldMasterMkLst>
        <pc:sldLayoutChg chg="del">
          <pc:chgData name="Deogratias Nondi" userId="087f12f2-cc3e-420b-9bb6-81a0f42ba178" providerId="ADAL" clId="{16A407FA-2766-4BEB-8E36-26497FCC45D0}" dt="2024-01-26T23:02:36.324" v="64" actId="2696"/>
          <pc:sldLayoutMkLst>
            <pc:docMk/>
            <pc:sldMasterMk cId="1558766615" sldId="2147483725"/>
            <pc:sldLayoutMk cId="961612208" sldId="2147483726"/>
          </pc:sldLayoutMkLst>
        </pc:sldLayoutChg>
      </pc:sldMasterChg>
      <pc:sldMasterChg chg="del delSldLayout">
        <pc:chgData name="Deogratias Nondi" userId="087f12f2-cc3e-420b-9bb6-81a0f42ba178" providerId="ADAL" clId="{16A407FA-2766-4BEB-8E36-26497FCC45D0}" dt="2024-01-26T23:02:36.228" v="1" actId="2696"/>
        <pc:sldMasterMkLst>
          <pc:docMk/>
          <pc:sldMasterMk cId="1575127727" sldId="2147483727"/>
        </pc:sldMasterMkLst>
        <pc:sldLayoutChg chg="del">
          <pc:chgData name="Deogratias Nondi" userId="087f12f2-cc3e-420b-9bb6-81a0f42ba178" providerId="ADAL" clId="{16A407FA-2766-4BEB-8E36-26497FCC45D0}" dt="2024-01-26T23:02:36.226" v="0" actId="2696"/>
          <pc:sldLayoutMkLst>
            <pc:docMk/>
            <pc:sldMasterMk cId="1575127727" sldId="2147483727"/>
            <pc:sldLayoutMk cId="3143298180" sldId="2147483728"/>
          </pc:sldLayoutMkLst>
        </pc:sldLayoutChg>
      </pc:sldMasterChg>
      <pc:sldMasterChg chg="del delSldLayout">
        <pc:chgData name="Deogratias Nondi" userId="087f12f2-cc3e-420b-9bb6-81a0f42ba178" providerId="ADAL" clId="{16A407FA-2766-4BEB-8E36-26497FCC45D0}" dt="2024-01-26T23:02:36.234" v="3" actId="2696"/>
        <pc:sldMasterMkLst>
          <pc:docMk/>
          <pc:sldMasterMk cId="3780771605" sldId="2147483729"/>
        </pc:sldMasterMkLst>
        <pc:sldLayoutChg chg="del">
          <pc:chgData name="Deogratias Nondi" userId="087f12f2-cc3e-420b-9bb6-81a0f42ba178" providerId="ADAL" clId="{16A407FA-2766-4BEB-8E36-26497FCC45D0}" dt="2024-01-26T23:02:36.229" v="2" actId="2696"/>
          <pc:sldLayoutMkLst>
            <pc:docMk/>
            <pc:sldMasterMk cId="3780771605" sldId="2147483729"/>
            <pc:sldLayoutMk cId="2450088395" sldId="2147483730"/>
          </pc:sldLayoutMkLst>
        </pc:sldLayoutChg>
      </pc:sldMasterChg>
      <pc:sldMasterChg chg="del delSldLayout">
        <pc:chgData name="Deogratias Nondi" userId="087f12f2-cc3e-420b-9bb6-81a0f42ba178" providerId="ADAL" clId="{16A407FA-2766-4BEB-8E36-26497FCC45D0}" dt="2024-01-26T23:02:36.302" v="48" actId="2696"/>
        <pc:sldMasterMkLst>
          <pc:docMk/>
          <pc:sldMasterMk cId="1308744423" sldId="2147483758"/>
        </pc:sldMasterMkLst>
        <pc:sldLayoutChg chg="del">
          <pc:chgData name="Deogratias Nondi" userId="087f12f2-cc3e-420b-9bb6-81a0f42ba178" providerId="ADAL" clId="{16A407FA-2766-4BEB-8E36-26497FCC45D0}" dt="2024-01-26T23:02:36.301" v="47" actId="2696"/>
          <pc:sldLayoutMkLst>
            <pc:docMk/>
            <pc:sldMasterMk cId="1308744423" sldId="2147483758"/>
            <pc:sldLayoutMk cId="4149322195" sldId="2147483759"/>
          </pc:sldLayoutMkLst>
        </pc:sldLayoutChg>
      </pc:sldMasterChg>
      <pc:sldMasterChg chg="del delSldLayout">
        <pc:chgData name="Deogratias Nondi" userId="087f12f2-cc3e-420b-9bb6-81a0f42ba178" providerId="ADAL" clId="{16A407FA-2766-4BEB-8E36-26497FCC45D0}" dt="2024-01-26T23:02:36.313" v="56" actId="2696"/>
        <pc:sldMasterMkLst>
          <pc:docMk/>
          <pc:sldMasterMk cId="4032063736" sldId="2147483763"/>
        </pc:sldMasterMkLst>
        <pc:sldLayoutChg chg="del">
          <pc:chgData name="Deogratias Nondi" userId="087f12f2-cc3e-420b-9bb6-81a0f42ba178" providerId="ADAL" clId="{16A407FA-2766-4BEB-8E36-26497FCC45D0}" dt="2024-01-26T23:02:36.312" v="55" actId="2696"/>
          <pc:sldLayoutMkLst>
            <pc:docMk/>
            <pc:sldMasterMk cId="4032063736" sldId="2147483763"/>
            <pc:sldLayoutMk cId="863961546" sldId="2147483764"/>
          </pc:sldLayoutMkLst>
        </pc:sldLayoutChg>
      </pc:sldMasterChg>
      <pc:sldMasterChg chg="del delSldLayout">
        <pc:chgData name="Deogratias Nondi" userId="087f12f2-cc3e-420b-9bb6-81a0f42ba178" providerId="ADAL" clId="{16A407FA-2766-4BEB-8E36-26497FCC45D0}" dt="2024-01-26T23:02:36.254" v="12" actId="2696"/>
        <pc:sldMasterMkLst>
          <pc:docMk/>
          <pc:sldMasterMk cId="2583993187" sldId="2147483773"/>
        </pc:sldMasterMkLst>
        <pc:sldLayoutChg chg="del">
          <pc:chgData name="Deogratias Nondi" userId="087f12f2-cc3e-420b-9bb6-81a0f42ba178" providerId="ADAL" clId="{16A407FA-2766-4BEB-8E36-26497FCC45D0}" dt="2024-01-26T23:02:36.253" v="11" actId="2696"/>
          <pc:sldLayoutMkLst>
            <pc:docMk/>
            <pc:sldMasterMk cId="2583993187" sldId="2147483773"/>
            <pc:sldLayoutMk cId="1302556131" sldId="2147483774"/>
          </pc:sldLayoutMkLst>
        </pc:sldLayoutChg>
      </pc:sldMasterChg>
      <pc:sldMasterChg chg="del delSldLayout">
        <pc:chgData name="Deogratias Nondi" userId="087f12f2-cc3e-420b-9bb6-81a0f42ba178" providerId="ADAL" clId="{16A407FA-2766-4BEB-8E36-26497FCC45D0}" dt="2024-01-26T23:02:36.268" v="21" actId="2696"/>
        <pc:sldMasterMkLst>
          <pc:docMk/>
          <pc:sldMasterMk cId="330707009" sldId="2147483783"/>
        </pc:sldMasterMkLst>
        <pc:sldLayoutChg chg="del">
          <pc:chgData name="Deogratias Nondi" userId="087f12f2-cc3e-420b-9bb6-81a0f42ba178" providerId="ADAL" clId="{16A407FA-2766-4BEB-8E36-26497FCC45D0}" dt="2024-01-26T23:02:36.267" v="20" actId="2696"/>
          <pc:sldLayoutMkLst>
            <pc:docMk/>
            <pc:sldMasterMk cId="330707009" sldId="2147483783"/>
            <pc:sldLayoutMk cId="3988545723" sldId="2147483784"/>
          </pc:sldLayoutMkLst>
        </pc:sldLayoutChg>
      </pc:sldMasterChg>
      <pc:sldMasterChg chg="del delSldLayout">
        <pc:chgData name="Deogratias Nondi" userId="087f12f2-cc3e-420b-9bb6-81a0f42ba178" providerId="ADAL" clId="{16A407FA-2766-4BEB-8E36-26497FCC45D0}" dt="2024-01-26T23:02:36.271" v="23" actId="2696"/>
        <pc:sldMasterMkLst>
          <pc:docMk/>
          <pc:sldMasterMk cId="1916460356" sldId="2147483785"/>
        </pc:sldMasterMkLst>
        <pc:sldLayoutChg chg="del">
          <pc:chgData name="Deogratias Nondi" userId="087f12f2-cc3e-420b-9bb6-81a0f42ba178" providerId="ADAL" clId="{16A407FA-2766-4BEB-8E36-26497FCC45D0}" dt="2024-01-26T23:02:36.270" v="22" actId="2696"/>
          <pc:sldLayoutMkLst>
            <pc:docMk/>
            <pc:sldMasterMk cId="1916460356" sldId="2147483785"/>
            <pc:sldLayoutMk cId="1420550849" sldId="2147483786"/>
          </pc:sldLayoutMkLst>
        </pc:sldLayoutChg>
      </pc:sldMasterChg>
      <pc:sldMasterChg chg="del delSldLayout">
        <pc:chgData name="Deogratias Nondi" userId="087f12f2-cc3e-420b-9bb6-81a0f42ba178" providerId="ADAL" clId="{16A407FA-2766-4BEB-8E36-26497FCC45D0}" dt="2024-01-26T23:02:36.291" v="38" actId="2696"/>
        <pc:sldMasterMkLst>
          <pc:docMk/>
          <pc:sldMasterMk cId="973352500" sldId="2147483796"/>
        </pc:sldMasterMkLst>
        <pc:sldLayoutChg chg="del">
          <pc:chgData name="Deogratias Nondi" userId="087f12f2-cc3e-420b-9bb6-81a0f42ba178" providerId="ADAL" clId="{16A407FA-2766-4BEB-8E36-26497FCC45D0}" dt="2024-01-26T23:02:36.289" v="37" actId="2696"/>
          <pc:sldLayoutMkLst>
            <pc:docMk/>
            <pc:sldMasterMk cId="973352500" sldId="2147483796"/>
            <pc:sldLayoutMk cId="4055599425" sldId="2147483797"/>
          </pc:sldLayoutMkLst>
        </pc:sldLayoutChg>
      </pc:sldMasterChg>
      <pc:sldMasterChg chg="del delSldLayout">
        <pc:chgData name="Deogratias Nondi" userId="087f12f2-cc3e-420b-9bb6-81a0f42ba178" providerId="ADAL" clId="{16A407FA-2766-4BEB-8E36-26497FCC45D0}" dt="2024-01-26T23:02:36.293" v="40" actId="2696"/>
        <pc:sldMasterMkLst>
          <pc:docMk/>
          <pc:sldMasterMk cId="199060870" sldId="2147483798"/>
        </pc:sldMasterMkLst>
        <pc:sldLayoutChg chg="del">
          <pc:chgData name="Deogratias Nondi" userId="087f12f2-cc3e-420b-9bb6-81a0f42ba178" providerId="ADAL" clId="{16A407FA-2766-4BEB-8E36-26497FCC45D0}" dt="2024-01-26T23:02:36.292" v="39" actId="2696"/>
          <pc:sldLayoutMkLst>
            <pc:docMk/>
            <pc:sldMasterMk cId="199060870" sldId="2147483798"/>
            <pc:sldLayoutMk cId="258253377" sldId="2147483799"/>
          </pc:sldLayoutMkLst>
        </pc:sldLayoutChg>
      </pc:sldMasterChg>
      <pc:sldMasterChg chg="del delSldLayout">
        <pc:chgData name="Deogratias Nondi" userId="087f12f2-cc3e-420b-9bb6-81a0f42ba178" providerId="ADAL" clId="{16A407FA-2766-4BEB-8E36-26497FCC45D0}" dt="2024-01-26T23:02:36.323" v="63" actId="2696"/>
        <pc:sldMasterMkLst>
          <pc:docMk/>
          <pc:sldMasterMk cId="744586973" sldId="2147483808"/>
        </pc:sldMasterMkLst>
        <pc:sldLayoutChg chg="del">
          <pc:chgData name="Deogratias Nondi" userId="087f12f2-cc3e-420b-9bb6-81a0f42ba178" providerId="ADAL" clId="{16A407FA-2766-4BEB-8E36-26497FCC45D0}" dt="2024-01-26T23:02:36.314" v="57" actId="2696"/>
          <pc:sldLayoutMkLst>
            <pc:docMk/>
            <pc:sldMasterMk cId="744586973" sldId="2147483808"/>
            <pc:sldLayoutMk cId="1436551675" sldId="2147483809"/>
          </pc:sldLayoutMkLst>
        </pc:sldLayoutChg>
        <pc:sldLayoutChg chg="del">
          <pc:chgData name="Deogratias Nondi" userId="087f12f2-cc3e-420b-9bb6-81a0f42ba178" providerId="ADAL" clId="{16A407FA-2766-4BEB-8E36-26497FCC45D0}" dt="2024-01-26T23:02:36.315" v="58" actId="2696"/>
          <pc:sldLayoutMkLst>
            <pc:docMk/>
            <pc:sldMasterMk cId="744586973" sldId="2147483808"/>
            <pc:sldLayoutMk cId="1705319843" sldId="2147483810"/>
          </pc:sldLayoutMkLst>
        </pc:sldLayoutChg>
        <pc:sldLayoutChg chg="del">
          <pc:chgData name="Deogratias Nondi" userId="087f12f2-cc3e-420b-9bb6-81a0f42ba178" providerId="ADAL" clId="{16A407FA-2766-4BEB-8E36-26497FCC45D0}" dt="2024-01-26T23:02:36.316" v="59" actId="2696"/>
          <pc:sldLayoutMkLst>
            <pc:docMk/>
            <pc:sldMasterMk cId="744586973" sldId="2147483808"/>
            <pc:sldLayoutMk cId="1578816839" sldId="2147483811"/>
          </pc:sldLayoutMkLst>
        </pc:sldLayoutChg>
        <pc:sldLayoutChg chg="del">
          <pc:chgData name="Deogratias Nondi" userId="087f12f2-cc3e-420b-9bb6-81a0f42ba178" providerId="ADAL" clId="{16A407FA-2766-4BEB-8E36-26497FCC45D0}" dt="2024-01-26T23:02:36.319" v="60" actId="2696"/>
          <pc:sldLayoutMkLst>
            <pc:docMk/>
            <pc:sldMasterMk cId="744586973" sldId="2147483808"/>
            <pc:sldLayoutMk cId="3462974846" sldId="2147483812"/>
          </pc:sldLayoutMkLst>
        </pc:sldLayoutChg>
        <pc:sldLayoutChg chg="del">
          <pc:chgData name="Deogratias Nondi" userId="087f12f2-cc3e-420b-9bb6-81a0f42ba178" providerId="ADAL" clId="{16A407FA-2766-4BEB-8E36-26497FCC45D0}" dt="2024-01-26T23:02:36.320" v="61" actId="2696"/>
          <pc:sldLayoutMkLst>
            <pc:docMk/>
            <pc:sldMasterMk cId="744586973" sldId="2147483808"/>
            <pc:sldLayoutMk cId="3303480610" sldId="2147483813"/>
          </pc:sldLayoutMkLst>
        </pc:sldLayoutChg>
        <pc:sldLayoutChg chg="del">
          <pc:chgData name="Deogratias Nondi" userId="087f12f2-cc3e-420b-9bb6-81a0f42ba178" providerId="ADAL" clId="{16A407FA-2766-4BEB-8E36-26497FCC45D0}" dt="2024-01-26T23:02:36.321" v="62" actId="2696"/>
          <pc:sldLayoutMkLst>
            <pc:docMk/>
            <pc:sldMasterMk cId="744586973" sldId="2147483808"/>
            <pc:sldLayoutMk cId="65227931" sldId="2147483814"/>
          </pc:sldLayoutMkLst>
        </pc:sldLayoutChg>
      </pc:sldMasterChg>
      <pc:sldMasterChg chg="del delSldLayout">
        <pc:chgData name="Deogratias Nondi" userId="087f12f2-cc3e-420b-9bb6-81a0f42ba178" providerId="ADAL" clId="{16A407FA-2766-4BEB-8E36-26497FCC45D0}" dt="2024-01-26T23:02:36.250" v="10" actId="2696"/>
        <pc:sldMasterMkLst>
          <pc:docMk/>
          <pc:sldMasterMk cId="559599566" sldId="2147483816"/>
        </pc:sldMasterMkLst>
        <pc:sldLayoutChg chg="del">
          <pc:chgData name="Deogratias Nondi" userId="087f12f2-cc3e-420b-9bb6-81a0f42ba178" providerId="ADAL" clId="{16A407FA-2766-4BEB-8E36-26497FCC45D0}" dt="2024-01-26T23:02:36.236" v="4" actId="2696"/>
          <pc:sldLayoutMkLst>
            <pc:docMk/>
            <pc:sldMasterMk cId="559599566" sldId="2147483816"/>
            <pc:sldLayoutMk cId="3866521085" sldId="2147483817"/>
          </pc:sldLayoutMkLst>
        </pc:sldLayoutChg>
        <pc:sldLayoutChg chg="del">
          <pc:chgData name="Deogratias Nondi" userId="087f12f2-cc3e-420b-9bb6-81a0f42ba178" providerId="ADAL" clId="{16A407FA-2766-4BEB-8E36-26497FCC45D0}" dt="2024-01-26T23:02:36.238" v="5" actId="2696"/>
          <pc:sldLayoutMkLst>
            <pc:docMk/>
            <pc:sldMasterMk cId="559599566" sldId="2147483816"/>
            <pc:sldLayoutMk cId="1516387069" sldId="2147483818"/>
          </pc:sldLayoutMkLst>
        </pc:sldLayoutChg>
        <pc:sldLayoutChg chg="del">
          <pc:chgData name="Deogratias Nondi" userId="087f12f2-cc3e-420b-9bb6-81a0f42ba178" providerId="ADAL" clId="{16A407FA-2766-4BEB-8E36-26497FCC45D0}" dt="2024-01-26T23:02:36.241" v="6" actId="2696"/>
          <pc:sldLayoutMkLst>
            <pc:docMk/>
            <pc:sldMasterMk cId="559599566" sldId="2147483816"/>
            <pc:sldLayoutMk cId="1885126746" sldId="2147483819"/>
          </pc:sldLayoutMkLst>
        </pc:sldLayoutChg>
        <pc:sldLayoutChg chg="del">
          <pc:chgData name="Deogratias Nondi" userId="087f12f2-cc3e-420b-9bb6-81a0f42ba178" providerId="ADAL" clId="{16A407FA-2766-4BEB-8E36-26497FCC45D0}" dt="2024-01-26T23:02:36.245" v="7" actId="2696"/>
          <pc:sldLayoutMkLst>
            <pc:docMk/>
            <pc:sldMasterMk cId="559599566" sldId="2147483816"/>
            <pc:sldLayoutMk cId="4144683753" sldId="2147483820"/>
          </pc:sldLayoutMkLst>
        </pc:sldLayoutChg>
        <pc:sldLayoutChg chg="del">
          <pc:chgData name="Deogratias Nondi" userId="087f12f2-cc3e-420b-9bb6-81a0f42ba178" providerId="ADAL" clId="{16A407FA-2766-4BEB-8E36-26497FCC45D0}" dt="2024-01-26T23:02:36.247" v="8" actId="2696"/>
          <pc:sldLayoutMkLst>
            <pc:docMk/>
            <pc:sldMasterMk cId="559599566" sldId="2147483816"/>
            <pc:sldLayoutMk cId="2812960170" sldId="2147483821"/>
          </pc:sldLayoutMkLst>
        </pc:sldLayoutChg>
        <pc:sldLayoutChg chg="del">
          <pc:chgData name="Deogratias Nondi" userId="087f12f2-cc3e-420b-9bb6-81a0f42ba178" providerId="ADAL" clId="{16A407FA-2766-4BEB-8E36-26497FCC45D0}" dt="2024-01-26T23:02:36.248" v="9" actId="2696"/>
          <pc:sldLayoutMkLst>
            <pc:docMk/>
            <pc:sldMasterMk cId="559599566" sldId="2147483816"/>
            <pc:sldLayoutMk cId="2673295411" sldId="2147483822"/>
          </pc:sldLayoutMkLst>
        </pc:sldLayoutChg>
      </pc:sldMasterChg>
      <pc:sldMasterChg chg="del delSldLayout">
        <pc:chgData name="Deogratias Nondi" userId="087f12f2-cc3e-420b-9bb6-81a0f42ba178" providerId="ADAL" clId="{16A407FA-2766-4BEB-8E36-26497FCC45D0}" dt="2024-01-26T23:02:36.265" v="19" actId="2696"/>
        <pc:sldMasterMkLst>
          <pc:docMk/>
          <pc:sldMasterMk cId="2058317394" sldId="2147483823"/>
        </pc:sldMasterMkLst>
        <pc:sldLayoutChg chg="del">
          <pc:chgData name="Deogratias Nondi" userId="087f12f2-cc3e-420b-9bb6-81a0f42ba178" providerId="ADAL" clId="{16A407FA-2766-4BEB-8E36-26497FCC45D0}" dt="2024-01-26T23:02:36.255" v="13" actId="2696"/>
          <pc:sldLayoutMkLst>
            <pc:docMk/>
            <pc:sldMasterMk cId="2058317394" sldId="2147483823"/>
            <pc:sldLayoutMk cId="1663284807" sldId="2147483824"/>
          </pc:sldLayoutMkLst>
        </pc:sldLayoutChg>
        <pc:sldLayoutChg chg="del">
          <pc:chgData name="Deogratias Nondi" userId="087f12f2-cc3e-420b-9bb6-81a0f42ba178" providerId="ADAL" clId="{16A407FA-2766-4BEB-8E36-26497FCC45D0}" dt="2024-01-26T23:02:36.257" v="14" actId="2696"/>
          <pc:sldLayoutMkLst>
            <pc:docMk/>
            <pc:sldMasterMk cId="2058317394" sldId="2147483823"/>
            <pc:sldLayoutMk cId="894991171" sldId="2147483825"/>
          </pc:sldLayoutMkLst>
        </pc:sldLayoutChg>
        <pc:sldLayoutChg chg="del">
          <pc:chgData name="Deogratias Nondi" userId="087f12f2-cc3e-420b-9bb6-81a0f42ba178" providerId="ADAL" clId="{16A407FA-2766-4BEB-8E36-26497FCC45D0}" dt="2024-01-26T23:02:36.257" v="15" actId="2696"/>
          <pc:sldLayoutMkLst>
            <pc:docMk/>
            <pc:sldMasterMk cId="2058317394" sldId="2147483823"/>
            <pc:sldLayoutMk cId="240499159" sldId="2147483826"/>
          </pc:sldLayoutMkLst>
        </pc:sldLayoutChg>
        <pc:sldLayoutChg chg="del">
          <pc:chgData name="Deogratias Nondi" userId="087f12f2-cc3e-420b-9bb6-81a0f42ba178" providerId="ADAL" clId="{16A407FA-2766-4BEB-8E36-26497FCC45D0}" dt="2024-01-26T23:02:36.260" v="16" actId="2696"/>
          <pc:sldLayoutMkLst>
            <pc:docMk/>
            <pc:sldMasterMk cId="2058317394" sldId="2147483823"/>
            <pc:sldLayoutMk cId="3800380593" sldId="2147483827"/>
          </pc:sldLayoutMkLst>
        </pc:sldLayoutChg>
        <pc:sldLayoutChg chg="del">
          <pc:chgData name="Deogratias Nondi" userId="087f12f2-cc3e-420b-9bb6-81a0f42ba178" providerId="ADAL" clId="{16A407FA-2766-4BEB-8E36-26497FCC45D0}" dt="2024-01-26T23:02:36.263" v="17" actId="2696"/>
          <pc:sldLayoutMkLst>
            <pc:docMk/>
            <pc:sldMasterMk cId="2058317394" sldId="2147483823"/>
            <pc:sldLayoutMk cId="4284798816" sldId="2147483828"/>
          </pc:sldLayoutMkLst>
        </pc:sldLayoutChg>
        <pc:sldLayoutChg chg="del">
          <pc:chgData name="Deogratias Nondi" userId="087f12f2-cc3e-420b-9bb6-81a0f42ba178" providerId="ADAL" clId="{16A407FA-2766-4BEB-8E36-26497FCC45D0}" dt="2024-01-26T23:02:36.263" v="18" actId="2696"/>
          <pc:sldLayoutMkLst>
            <pc:docMk/>
            <pc:sldMasterMk cId="2058317394" sldId="2147483823"/>
            <pc:sldLayoutMk cId="574599695" sldId="2147483829"/>
          </pc:sldLayoutMkLst>
        </pc:sldLayoutChg>
      </pc:sldMasterChg>
      <pc:sldMasterChg chg="del delSldLayout">
        <pc:chgData name="Deogratias Nondi" userId="087f12f2-cc3e-420b-9bb6-81a0f42ba178" providerId="ADAL" clId="{16A407FA-2766-4BEB-8E36-26497FCC45D0}" dt="2024-01-26T23:02:36.285" v="34" actId="2696"/>
        <pc:sldMasterMkLst>
          <pc:docMk/>
          <pc:sldMasterMk cId="4036069523" sldId="2147483830"/>
        </pc:sldMasterMkLst>
        <pc:sldLayoutChg chg="del">
          <pc:chgData name="Deogratias Nondi" userId="087f12f2-cc3e-420b-9bb6-81a0f42ba178" providerId="ADAL" clId="{16A407FA-2766-4BEB-8E36-26497FCC45D0}" dt="2024-01-26T23:02:36.277" v="28" actId="2696"/>
          <pc:sldLayoutMkLst>
            <pc:docMk/>
            <pc:sldMasterMk cId="4036069523" sldId="2147483830"/>
            <pc:sldLayoutMk cId="1424529132" sldId="2147483831"/>
          </pc:sldLayoutMkLst>
        </pc:sldLayoutChg>
        <pc:sldLayoutChg chg="del">
          <pc:chgData name="Deogratias Nondi" userId="087f12f2-cc3e-420b-9bb6-81a0f42ba178" providerId="ADAL" clId="{16A407FA-2766-4BEB-8E36-26497FCC45D0}" dt="2024-01-26T23:02:36.277" v="29" actId="2696"/>
          <pc:sldLayoutMkLst>
            <pc:docMk/>
            <pc:sldMasterMk cId="4036069523" sldId="2147483830"/>
            <pc:sldLayoutMk cId="3874632909" sldId="2147483832"/>
          </pc:sldLayoutMkLst>
        </pc:sldLayoutChg>
        <pc:sldLayoutChg chg="del">
          <pc:chgData name="Deogratias Nondi" userId="087f12f2-cc3e-420b-9bb6-81a0f42ba178" providerId="ADAL" clId="{16A407FA-2766-4BEB-8E36-26497FCC45D0}" dt="2024-01-26T23:02:36.279" v="30" actId="2696"/>
          <pc:sldLayoutMkLst>
            <pc:docMk/>
            <pc:sldMasterMk cId="4036069523" sldId="2147483830"/>
            <pc:sldLayoutMk cId="2046336842" sldId="2147483833"/>
          </pc:sldLayoutMkLst>
        </pc:sldLayoutChg>
        <pc:sldLayoutChg chg="del">
          <pc:chgData name="Deogratias Nondi" userId="087f12f2-cc3e-420b-9bb6-81a0f42ba178" providerId="ADAL" clId="{16A407FA-2766-4BEB-8E36-26497FCC45D0}" dt="2024-01-26T23:02:36.281" v="31" actId="2696"/>
          <pc:sldLayoutMkLst>
            <pc:docMk/>
            <pc:sldMasterMk cId="4036069523" sldId="2147483830"/>
            <pc:sldLayoutMk cId="659578247" sldId="2147483834"/>
          </pc:sldLayoutMkLst>
        </pc:sldLayoutChg>
        <pc:sldLayoutChg chg="del">
          <pc:chgData name="Deogratias Nondi" userId="087f12f2-cc3e-420b-9bb6-81a0f42ba178" providerId="ADAL" clId="{16A407FA-2766-4BEB-8E36-26497FCC45D0}" dt="2024-01-26T23:02:36.283" v="32" actId="2696"/>
          <pc:sldLayoutMkLst>
            <pc:docMk/>
            <pc:sldMasterMk cId="4036069523" sldId="2147483830"/>
            <pc:sldLayoutMk cId="3986752294" sldId="2147483835"/>
          </pc:sldLayoutMkLst>
        </pc:sldLayoutChg>
        <pc:sldLayoutChg chg="del">
          <pc:chgData name="Deogratias Nondi" userId="087f12f2-cc3e-420b-9bb6-81a0f42ba178" providerId="ADAL" clId="{16A407FA-2766-4BEB-8E36-26497FCC45D0}" dt="2024-01-26T23:02:36.283" v="33" actId="2696"/>
          <pc:sldLayoutMkLst>
            <pc:docMk/>
            <pc:sldMasterMk cId="4036069523" sldId="2147483830"/>
            <pc:sldLayoutMk cId="3374922914" sldId="2147483836"/>
          </pc:sldLayoutMkLst>
        </pc:sldLayoutChg>
      </pc:sldMasterChg>
      <pc:sldMasterChg chg="del delSldLayout">
        <pc:chgData name="Deogratias Nondi" userId="087f12f2-cc3e-420b-9bb6-81a0f42ba178" providerId="ADAL" clId="{16A407FA-2766-4BEB-8E36-26497FCC45D0}" dt="2024-01-26T23:02:36.298" v="44" actId="2696"/>
        <pc:sldMasterMkLst>
          <pc:docMk/>
          <pc:sldMasterMk cId="765142574" sldId="2147483844"/>
        </pc:sldMasterMkLst>
        <pc:sldLayoutChg chg="del">
          <pc:chgData name="Deogratias Nondi" userId="087f12f2-cc3e-420b-9bb6-81a0f42ba178" providerId="ADAL" clId="{16A407FA-2766-4BEB-8E36-26497FCC45D0}" dt="2024-01-26T23:02:36.296" v="43" actId="2696"/>
          <pc:sldLayoutMkLst>
            <pc:docMk/>
            <pc:sldMasterMk cId="765142574" sldId="2147483844"/>
            <pc:sldLayoutMk cId="551424031" sldId="2147483845"/>
          </pc:sldLayoutMkLst>
        </pc:sldLayoutChg>
      </pc:sldMasterChg>
      <pc:sldMasterChg chg="del delSldLayout">
        <pc:chgData name="Deogratias Nondi" userId="087f12f2-cc3e-420b-9bb6-81a0f42ba178" providerId="ADAL" clId="{16A407FA-2766-4BEB-8E36-26497FCC45D0}" dt="2024-01-26T23:02:36.307" v="52" actId="2696"/>
        <pc:sldMasterMkLst>
          <pc:docMk/>
          <pc:sldMasterMk cId="1119643481" sldId="2147483846"/>
        </pc:sldMasterMkLst>
        <pc:sldLayoutChg chg="del">
          <pc:chgData name="Deogratias Nondi" userId="087f12f2-cc3e-420b-9bb6-81a0f42ba178" providerId="ADAL" clId="{16A407FA-2766-4BEB-8E36-26497FCC45D0}" dt="2024-01-26T23:02:36.306" v="51" actId="2696"/>
          <pc:sldLayoutMkLst>
            <pc:docMk/>
            <pc:sldMasterMk cId="1119643481" sldId="2147483846"/>
            <pc:sldLayoutMk cId="2455608701" sldId="2147483847"/>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CA"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7F320C92-5B60-47CE-AF8E-33393E468A4F}" type="datetimeFigureOut">
              <a:rPr lang="en-CA" smtClean="0"/>
              <a:t>03/18/2024</a:t>
            </a:fld>
            <a:endParaRPr lang="en-CA"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CA" dirty="0"/>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D932885D-FA4E-45F3-9C34-9BE667995CEE}" type="slidenum">
              <a:rPr lang="en-CA" smtClean="0"/>
              <a:t>‹#›</a:t>
            </a:fld>
            <a:endParaRPr lang="en-CA" dirty="0"/>
          </a:p>
        </p:txBody>
      </p:sp>
    </p:spTree>
    <p:extLst>
      <p:ext uri="{BB962C8B-B14F-4D97-AF65-F5344CB8AC3E}">
        <p14:creationId xmlns:p14="http://schemas.microsoft.com/office/powerpoint/2010/main" val="5429650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4143375" y="0"/>
            <a:ext cx="3170238" cy="479425"/>
          </a:xfrm>
          <a:prstGeom prst="rect">
            <a:avLst/>
          </a:prstGeom>
        </p:spPr>
        <p:txBody>
          <a:bodyPr vert="horz" lIns="91440" tIns="45720" rIns="91440" bIns="45720" rtlCol="0"/>
          <a:lstStyle>
            <a:lvl1pPr algn="r">
              <a:defRPr sz="1200"/>
            </a:lvl1pPr>
          </a:lstStyle>
          <a:p>
            <a:fld id="{B0CF9F78-B7FC-4D34-B5E9-CFFF0660210F}" type="datetimeFigureOut">
              <a:rPr lang="en-CA" smtClean="0"/>
              <a:t>03/18/2024</a:t>
            </a:fld>
            <a:endParaRPr lang="en-CA" dirty="0"/>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9120188"/>
            <a:ext cx="3170238" cy="479425"/>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lIns="91440" tIns="45720" rIns="91440" bIns="45720" rtlCol="0" anchor="b"/>
          <a:lstStyle>
            <a:lvl1pPr algn="r">
              <a:defRPr sz="1200"/>
            </a:lvl1pPr>
          </a:lstStyle>
          <a:p>
            <a:fld id="{761EB8C7-5EFC-4FA9-BA9E-FFC3022A4650}" type="slidenum">
              <a:rPr lang="en-CA" smtClean="0"/>
              <a:t>‹#›</a:t>
            </a:fld>
            <a:endParaRPr lang="en-CA" dirty="0"/>
          </a:p>
        </p:txBody>
      </p:sp>
    </p:spTree>
    <p:extLst>
      <p:ext uri="{BB962C8B-B14F-4D97-AF65-F5344CB8AC3E}">
        <p14:creationId xmlns:p14="http://schemas.microsoft.com/office/powerpoint/2010/main" val="114102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61F7370-F0E8-47F6-A6F8-4178D49E483A}" type="slidenum">
              <a:rPr lang="en-US" smtClean="0"/>
              <a:t>2</a:t>
            </a:fld>
            <a:endParaRPr lang="en-US" dirty="0"/>
          </a:p>
        </p:txBody>
      </p:sp>
    </p:spTree>
    <p:extLst>
      <p:ext uri="{BB962C8B-B14F-4D97-AF65-F5344CB8AC3E}">
        <p14:creationId xmlns:p14="http://schemas.microsoft.com/office/powerpoint/2010/main" val="462360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761EB8C7-5EFC-4FA9-BA9E-FFC3022A4650}" type="slidenum">
              <a:rPr lang="en-CA" smtClean="0"/>
              <a:t>7</a:t>
            </a:fld>
            <a:endParaRPr lang="en-CA" dirty="0"/>
          </a:p>
        </p:txBody>
      </p:sp>
    </p:spTree>
    <p:extLst>
      <p:ext uri="{BB962C8B-B14F-4D97-AF65-F5344CB8AC3E}">
        <p14:creationId xmlns:p14="http://schemas.microsoft.com/office/powerpoint/2010/main" val="278243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fld id="{C61F7370-F0E8-47F6-A6F8-4178D49E483A}" type="slidenum">
              <a:rPr lang="en-US" smtClean="0"/>
              <a:t>17</a:t>
            </a:fld>
            <a:endParaRPr lang="en-US" dirty="0"/>
          </a:p>
        </p:txBody>
      </p:sp>
    </p:spTree>
    <p:extLst>
      <p:ext uri="{BB962C8B-B14F-4D97-AF65-F5344CB8AC3E}">
        <p14:creationId xmlns:p14="http://schemas.microsoft.com/office/powerpoint/2010/main" val="30219331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3" hasCustomPrompt="1"/>
          </p:nvPr>
        </p:nvSpPr>
        <p:spPr>
          <a:xfrm>
            <a:off x="377826" y="2851689"/>
            <a:ext cx="6362700" cy="398089"/>
          </a:xfrm>
          <a:prstGeom prst="rect">
            <a:avLst/>
          </a:prstGeom>
        </p:spPr>
        <p:txBody>
          <a:bodyPr lIns="0" tIns="0" rIns="0" bIns="0"/>
          <a:lstStyle>
            <a:lvl1pPr marL="0" marR="0" indent="0" algn="l" defTabSz="914400" rtl="0" eaLnBrk="1" fontAlgn="auto" latinLnBrk="0" hangingPunct="1">
              <a:lnSpc>
                <a:spcPts val="2000"/>
              </a:lnSpc>
              <a:spcBef>
                <a:spcPts val="0"/>
              </a:spcBef>
              <a:spcAft>
                <a:spcPts val="0"/>
              </a:spcAft>
              <a:buClrTx/>
              <a:buSzTx/>
              <a:buFont typeface="Arial" panose="020B0604020202020204" pitchFamily="34" charset="0"/>
              <a:buNone/>
              <a:tabLst/>
              <a:defRPr sz="1400" baseline="0">
                <a:solidFill>
                  <a:schemeClr val="bg1"/>
                </a:solidFill>
                <a:latin typeface="+mn-lt"/>
                <a:cs typeface="Arial" panose="020B0604020202020204" pitchFamily="34" charset="0"/>
              </a:defRPr>
            </a:lvl1pPr>
          </a:lstStyle>
          <a:p>
            <a:r>
              <a:rPr lang="en-CA" dirty="0"/>
              <a:t>Additional text…</a:t>
            </a:r>
          </a:p>
        </p:txBody>
      </p:sp>
      <p:sp>
        <p:nvSpPr>
          <p:cNvPr id="8" name="Text Placeholder 9"/>
          <p:cNvSpPr>
            <a:spLocks noGrp="1"/>
          </p:cNvSpPr>
          <p:nvPr>
            <p:ph type="body" sz="quarter" idx="12" hasCustomPrompt="1"/>
          </p:nvPr>
        </p:nvSpPr>
        <p:spPr>
          <a:xfrm>
            <a:off x="377826" y="2239233"/>
            <a:ext cx="8331201" cy="457199"/>
          </a:xfrm>
          <a:prstGeom prst="rect">
            <a:avLst/>
          </a:prstGeom>
        </p:spPr>
        <p:txBody>
          <a:bodyPr lIns="0" tIns="0" rIns="0" bIns="0"/>
          <a:lstStyle>
            <a:lvl1pPr marL="0" marR="0" indent="0" algn="l" defTabSz="914400" rtl="0" eaLnBrk="1" fontAlgn="auto" latinLnBrk="0" hangingPunct="1">
              <a:lnSpc>
                <a:spcPts val="4000"/>
              </a:lnSpc>
              <a:spcBef>
                <a:spcPts val="0"/>
              </a:spcBef>
              <a:spcAft>
                <a:spcPts val="0"/>
              </a:spcAft>
              <a:buClrTx/>
              <a:buSzTx/>
              <a:buFont typeface="Arial" panose="020B0604020202020204" pitchFamily="34" charset="0"/>
              <a:buNone/>
              <a:tabLst/>
              <a:defRPr sz="3200" spc="-100" baseline="0">
                <a:solidFill>
                  <a:schemeClr val="bg1"/>
                </a:solidFill>
                <a:latin typeface="+mn-lt"/>
                <a:cs typeface="Arial" panose="020B0604020202020204" pitchFamily="34" charset="0"/>
              </a:defRPr>
            </a:lvl1pPr>
          </a:lstStyle>
          <a:p>
            <a:pPr marL="0" marR="0" lvl="0" indent="0" algn="l" defTabSz="914400" rtl="0" eaLnBrk="1" fontAlgn="auto" latinLnBrk="0" hangingPunct="1">
              <a:lnSpc>
                <a:spcPts val="4000"/>
              </a:lnSpc>
              <a:spcBef>
                <a:spcPts val="0"/>
              </a:spcBef>
              <a:spcAft>
                <a:spcPts val="0"/>
              </a:spcAft>
              <a:buClrTx/>
              <a:buSzTx/>
              <a:buFont typeface="Arial" panose="020B0604020202020204" pitchFamily="34" charset="0"/>
              <a:buNone/>
              <a:tabLst/>
              <a:defRPr/>
            </a:pPr>
            <a:r>
              <a:rPr lang="en-CA" dirty="0"/>
              <a:t>Subtitle</a:t>
            </a:r>
          </a:p>
        </p:txBody>
      </p:sp>
      <p:sp>
        <p:nvSpPr>
          <p:cNvPr id="9" name="Text Placeholder 4"/>
          <p:cNvSpPr>
            <a:spLocks noGrp="1"/>
          </p:cNvSpPr>
          <p:nvPr>
            <p:ph type="body" sz="quarter" idx="14" hasCustomPrompt="1"/>
          </p:nvPr>
        </p:nvSpPr>
        <p:spPr>
          <a:xfrm>
            <a:off x="377826" y="1492530"/>
            <a:ext cx="8350249" cy="528638"/>
          </a:xfrm>
          <a:prstGeom prst="rect">
            <a:avLst/>
          </a:prstGeom>
        </p:spPr>
        <p:txBody>
          <a:bodyPr lIns="0" tIns="0" rIns="0" bIns="0"/>
          <a:lstStyle>
            <a:lvl1pPr marL="0" indent="0">
              <a:lnSpc>
                <a:spcPts val="5800"/>
              </a:lnSpc>
              <a:spcBef>
                <a:spcPts val="0"/>
              </a:spcBef>
              <a:buNone/>
              <a:defRPr sz="4800" spc="-100" baseline="0">
                <a:solidFill>
                  <a:schemeClr val="bg1"/>
                </a:solidFill>
                <a:latin typeface="+mn-lt"/>
                <a:cs typeface="Arial" panose="020B0604020202020204" pitchFamily="34" charset="0"/>
              </a:defRPr>
            </a:lvl1pPr>
          </a:lstStyle>
          <a:p>
            <a:pPr lvl="0"/>
            <a:r>
              <a:rPr lang="en-US" dirty="0"/>
              <a:t>Title</a:t>
            </a:r>
            <a:endParaRPr lang="en-CA" dirty="0"/>
          </a:p>
        </p:txBody>
      </p:sp>
    </p:spTree>
    <p:extLst>
      <p:ext uri="{BB962C8B-B14F-4D97-AF65-F5344CB8AC3E}">
        <p14:creationId xmlns:p14="http://schemas.microsoft.com/office/powerpoint/2010/main" val="1990286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Text Placeholder 3"/>
          <p:cNvSpPr>
            <a:spLocks noGrp="1"/>
          </p:cNvSpPr>
          <p:nvPr>
            <p:ph type="body" sz="quarter" idx="13" hasCustomPrompt="1"/>
          </p:nvPr>
        </p:nvSpPr>
        <p:spPr>
          <a:xfrm>
            <a:off x="3749040" y="1870102"/>
            <a:ext cx="4931609" cy="2536467"/>
          </a:xfrm>
          <a:prstGeom prst="rect">
            <a:avLst/>
          </a:prstGeom>
          <a:noFill/>
        </p:spPr>
        <p:txBody>
          <a:bodyPr/>
          <a:lstStyle>
            <a:lvl1pPr>
              <a:defRPr sz="1800" baseline="0">
                <a:solidFill>
                  <a:schemeClr val="tx1">
                    <a:lumMod val="50000"/>
                    <a:lumOff val="50000"/>
                  </a:schemeClr>
                </a:solidFill>
                <a:latin typeface="+mn-lt"/>
                <a:cs typeface="Arial" panose="020B0604020202020204" pitchFamily="34" charset="0"/>
              </a:defRPr>
            </a:lvl1pPr>
            <a:lvl2pPr>
              <a:defRPr sz="1600">
                <a:solidFill>
                  <a:schemeClr val="tx1">
                    <a:lumMod val="50000"/>
                    <a:lumOff val="50000"/>
                  </a:schemeClr>
                </a:solidFill>
                <a:latin typeface="+mn-lt"/>
                <a:cs typeface="Arial" panose="020B0604020202020204" pitchFamily="34" charset="0"/>
              </a:defRPr>
            </a:lvl2pPr>
            <a:lvl3pPr marL="1143000" indent="-228600">
              <a:buFont typeface="Wingdings" panose="05000000000000000000" pitchFamily="2" charset="2"/>
              <a:buChar char="s"/>
              <a:defRPr sz="1400">
                <a:solidFill>
                  <a:schemeClr val="tx1">
                    <a:lumMod val="50000"/>
                    <a:lumOff val="50000"/>
                  </a:schemeClr>
                </a:solidFill>
                <a:latin typeface="+mn-lt"/>
                <a:cs typeface="Arial" panose="020B0604020202020204" pitchFamily="34" charset="0"/>
              </a:defRPr>
            </a:lvl3pPr>
          </a:lstStyle>
          <a:p>
            <a:pPr lvl="0"/>
            <a:r>
              <a:rPr lang="en-CA" dirty="0"/>
              <a:t>Bullet</a:t>
            </a:r>
          </a:p>
          <a:p>
            <a:pPr lvl="1"/>
            <a:r>
              <a:rPr lang="en-US" dirty="0"/>
              <a:t>Second Level</a:t>
            </a:r>
          </a:p>
          <a:p>
            <a:pPr lvl="2"/>
            <a:r>
              <a:rPr lang="en-US" dirty="0"/>
              <a:t>Third level</a:t>
            </a:r>
            <a:endParaRPr lang="en-CA" dirty="0"/>
          </a:p>
          <a:p>
            <a:pPr lvl="0"/>
            <a:r>
              <a:rPr lang="en-CA" dirty="0"/>
              <a:t>Bullet</a:t>
            </a:r>
          </a:p>
          <a:p>
            <a:pPr lvl="0"/>
            <a:r>
              <a:rPr lang="en-CA" dirty="0"/>
              <a:t>Bullet</a:t>
            </a:r>
          </a:p>
          <a:p>
            <a:pPr lvl="0"/>
            <a:r>
              <a:rPr lang="en-CA" dirty="0"/>
              <a:t>Bullet</a:t>
            </a:r>
          </a:p>
        </p:txBody>
      </p:sp>
      <p:sp>
        <p:nvSpPr>
          <p:cNvPr id="11" name="Text Placeholder 9"/>
          <p:cNvSpPr>
            <a:spLocks noGrp="1"/>
          </p:cNvSpPr>
          <p:nvPr>
            <p:ph type="body" sz="quarter" idx="12" hasCustomPrompt="1"/>
          </p:nvPr>
        </p:nvSpPr>
        <p:spPr>
          <a:xfrm>
            <a:off x="406203" y="399966"/>
            <a:ext cx="2832297" cy="1009734"/>
          </a:xfrm>
          <a:prstGeom prst="rect">
            <a:avLst/>
          </a:prstGeom>
        </p:spPr>
        <p:txBody>
          <a:bodyPr lIns="0" tIns="0" rIns="0" bIns="0"/>
          <a:lstStyle>
            <a:lvl1pPr marL="0" indent="0">
              <a:lnSpc>
                <a:spcPts val="3400"/>
              </a:lnSpc>
              <a:spcBef>
                <a:spcPts val="0"/>
              </a:spcBef>
              <a:buNone/>
              <a:defRPr sz="3200" b="0" spc="-100" baseline="0">
                <a:solidFill>
                  <a:schemeClr val="bg1"/>
                </a:solidFill>
                <a:latin typeface="+mn-lt"/>
                <a:cs typeface="Arial" panose="020B0604020202020204" pitchFamily="34" charset="0"/>
              </a:defRPr>
            </a:lvl1pPr>
          </a:lstStyle>
          <a:p>
            <a:pPr lvl="0"/>
            <a:r>
              <a:rPr lang="en-CA" dirty="0"/>
              <a:t>Title</a:t>
            </a:r>
          </a:p>
        </p:txBody>
      </p:sp>
      <p:sp>
        <p:nvSpPr>
          <p:cNvPr id="16" name="Text Placeholder 9"/>
          <p:cNvSpPr>
            <a:spLocks noGrp="1"/>
          </p:cNvSpPr>
          <p:nvPr>
            <p:ph type="body" sz="quarter" idx="14" hasCustomPrompt="1"/>
          </p:nvPr>
        </p:nvSpPr>
        <p:spPr>
          <a:xfrm>
            <a:off x="406203" y="1618602"/>
            <a:ext cx="2321757" cy="1208417"/>
          </a:xfrm>
          <a:prstGeom prst="rect">
            <a:avLst/>
          </a:prstGeom>
        </p:spPr>
        <p:txBody>
          <a:bodyPr lIns="0" tIns="0" rIns="0" bIns="0"/>
          <a:lstStyle>
            <a:lvl1pPr marL="0" indent="0">
              <a:lnSpc>
                <a:spcPts val="2200"/>
              </a:lnSpc>
              <a:spcBef>
                <a:spcPts val="0"/>
              </a:spcBef>
              <a:buNone/>
              <a:defRPr sz="2000" b="0" spc="0" baseline="0">
                <a:solidFill>
                  <a:schemeClr val="bg1"/>
                </a:solidFill>
                <a:latin typeface="+mn-lt"/>
                <a:cs typeface="Arial" panose="020B0604020202020204" pitchFamily="34" charset="0"/>
              </a:defRPr>
            </a:lvl1pPr>
          </a:lstStyle>
          <a:p>
            <a:pPr lvl="0"/>
            <a:r>
              <a:rPr lang="en-CA" dirty="0"/>
              <a:t>Subtitle</a:t>
            </a:r>
          </a:p>
        </p:txBody>
      </p:sp>
      <p:cxnSp>
        <p:nvCxnSpPr>
          <p:cNvPr id="17" name="Straight Connector 16"/>
          <p:cNvCxnSpPr/>
          <p:nvPr userDrawn="1"/>
        </p:nvCxnSpPr>
        <p:spPr>
          <a:xfrm>
            <a:off x="406203" y="1501140"/>
            <a:ext cx="262655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p:cNvSpPr/>
          <p:nvPr userDrawn="1"/>
        </p:nvSpPr>
        <p:spPr>
          <a:xfrm>
            <a:off x="8411284" y="4847236"/>
            <a:ext cx="325730" cy="230832"/>
          </a:xfrm>
          <a:prstGeom prst="rect">
            <a:avLst/>
          </a:prstGeom>
        </p:spPr>
        <p:txBody>
          <a:bodyPr wrap="none">
            <a:spAutoFit/>
          </a:bodyPr>
          <a:lstStyle/>
          <a:p>
            <a:fld id="{167796FD-2C35-44D3-9582-043279E26514}" type="slidenum">
              <a:rPr lang="en-CA" sz="900" b="1" smtClean="0">
                <a:solidFill>
                  <a:srgbClr val="BAC5B9"/>
                </a:solidFill>
                <a:latin typeface="+mn-lt"/>
              </a:rPr>
              <a:pPr/>
              <a:t>‹#›</a:t>
            </a:fld>
            <a:endParaRPr lang="en-CA" sz="900" dirty="0">
              <a:solidFill>
                <a:srgbClr val="BAC5B9"/>
              </a:solidFill>
              <a:latin typeface="+mn-lt"/>
            </a:endParaRPr>
          </a:p>
        </p:txBody>
      </p:sp>
      <p:sp>
        <p:nvSpPr>
          <p:cNvPr id="19" name="TextBox 18"/>
          <p:cNvSpPr txBox="1"/>
          <p:nvPr userDrawn="1"/>
        </p:nvSpPr>
        <p:spPr>
          <a:xfrm>
            <a:off x="407942" y="4885010"/>
            <a:ext cx="3916551" cy="153888"/>
          </a:xfrm>
          <a:prstGeom prst="rect">
            <a:avLst/>
          </a:prstGeom>
          <a:noFill/>
        </p:spPr>
        <p:txBody>
          <a:bodyPr wrap="square" lIns="0" tIns="0" rIns="0" bIns="0" rtlCol="0">
            <a:spAutoFit/>
          </a:bodyPr>
          <a:lstStyle/>
          <a:p>
            <a:pPr algn="l"/>
            <a:r>
              <a:rPr lang="en-CA" sz="1000" b="1" i="0" baseline="0" dirty="0">
                <a:solidFill>
                  <a:srgbClr val="BAC5B9"/>
                </a:solidFill>
                <a:latin typeface="+mn-lt"/>
                <a:cs typeface="Arial" panose="020B0604020202020204" pitchFamily="34" charset="0"/>
              </a:rPr>
              <a:t>CWB Financial Group</a:t>
            </a:r>
            <a:endParaRPr lang="en-CA" sz="1000" b="1" i="0" dirty="0">
              <a:solidFill>
                <a:srgbClr val="BAC5B9"/>
              </a:solidFill>
              <a:latin typeface="+mn-lt"/>
              <a:cs typeface="Arial" panose="020B0604020202020204" pitchFamily="34" charset="0"/>
            </a:endParaRPr>
          </a:p>
        </p:txBody>
      </p:sp>
    </p:spTree>
    <p:extLst>
      <p:ext uri="{BB962C8B-B14F-4D97-AF65-F5344CB8AC3E}">
        <p14:creationId xmlns:p14="http://schemas.microsoft.com/office/powerpoint/2010/main" val="40245065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 Column">
    <p:spTree>
      <p:nvGrpSpPr>
        <p:cNvPr id="1" name=""/>
        <p:cNvGrpSpPr/>
        <p:nvPr/>
      </p:nvGrpSpPr>
      <p:grpSpPr>
        <a:xfrm>
          <a:off x="0" y="0"/>
          <a:ext cx="0" cy="0"/>
          <a:chOff x="0" y="0"/>
          <a:chExt cx="0" cy="0"/>
        </a:xfrm>
      </p:grpSpPr>
      <p:sp>
        <p:nvSpPr>
          <p:cNvPr id="4" name="Text Placeholder 3"/>
          <p:cNvSpPr>
            <a:spLocks noGrp="1"/>
          </p:cNvSpPr>
          <p:nvPr>
            <p:ph type="body" sz="quarter" idx="13" hasCustomPrompt="1"/>
          </p:nvPr>
        </p:nvSpPr>
        <p:spPr>
          <a:xfrm>
            <a:off x="406203" y="1744981"/>
            <a:ext cx="8280401" cy="2681022"/>
          </a:xfrm>
          <a:prstGeom prst="rect">
            <a:avLst/>
          </a:prstGeom>
          <a:noFill/>
        </p:spPr>
        <p:txBody>
          <a:bodyPr numCol="2" spcCol="144000"/>
          <a:lstStyle>
            <a:lvl1pPr>
              <a:defRPr sz="1500" baseline="0">
                <a:solidFill>
                  <a:schemeClr val="tx1"/>
                </a:solidFill>
                <a:latin typeface="+mn-lt"/>
                <a:cs typeface="Arial" panose="020B0604020202020204" pitchFamily="34" charset="0"/>
              </a:defRPr>
            </a:lvl1pPr>
            <a:lvl2pPr>
              <a:defRPr sz="1400">
                <a:solidFill>
                  <a:schemeClr val="tx1"/>
                </a:solidFill>
                <a:latin typeface="+mn-lt"/>
                <a:cs typeface="Arial" panose="020B0604020202020204" pitchFamily="34" charset="0"/>
              </a:defRPr>
            </a:lvl2pPr>
            <a:lvl3pPr marL="1143000" indent="-228600">
              <a:buFont typeface="Wingdings" panose="05000000000000000000" pitchFamily="2" charset="2"/>
              <a:buChar char="s"/>
              <a:defRPr sz="1200">
                <a:solidFill>
                  <a:schemeClr val="tx1"/>
                </a:solidFill>
                <a:latin typeface="+mn-lt"/>
                <a:cs typeface="Arial" panose="020B0604020202020204" pitchFamily="34" charset="0"/>
              </a:defRPr>
            </a:lvl3pPr>
          </a:lstStyle>
          <a:p>
            <a:pPr lvl="0"/>
            <a:r>
              <a:rPr lang="en-CA" dirty="0"/>
              <a:t>Bullet</a:t>
            </a:r>
          </a:p>
          <a:p>
            <a:pPr lvl="1"/>
            <a:r>
              <a:rPr lang="en-US" dirty="0"/>
              <a:t>Second Level</a:t>
            </a:r>
          </a:p>
          <a:p>
            <a:pPr lvl="2"/>
            <a:r>
              <a:rPr lang="en-US" dirty="0"/>
              <a:t>Third level</a:t>
            </a:r>
            <a:endParaRPr lang="en-CA" dirty="0"/>
          </a:p>
          <a:p>
            <a:pPr lvl="0"/>
            <a:r>
              <a:rPr lang="en-CA" dirty="0"/>
              <a:t>Bullet</a:t>
            </a:r>
          </a:p>
          <a:p>
            <a:pPr lvl="0"/>
            <a:r>
              <a:rPr lang="en-CA" dirty="0"/>
              <a:t>Bullet</a:t>
            </a:r>
          </a:p>
          <a:p>
            <a:pPr lvl="0"/>
            <a:r>
              <a:rPr lang="en-CA" dirty="0"/>
              <a:t>Bullet</a:t>
            </a:r>
          </a:p>
          <a:p>
            <a:pPr lvl="0"/>
            <a:r>
              <a:rPr lang="en-CA" dirty="0"/>
              <a:t>Bullet</a:t>
            </a:r>
          </a:p>
          <a:p>
            <a:pPr lvl="1"/>
            <a:r>
              <a:rPr lang="en-US" dirty="0"/>
              <a:t>Second Level</a:t>
            </a:r>
          </a:p>
          <a:p>
            <a:pPr lvl="2"/>
            <a:r>
              <a:rPr lang="en-US" dirty="0"/>
              <a:t>Third level</a:t>
            </a:r>
            <a:endParaRPr lang="en-CA" dirty="0"/>
          </a:p>
          <a:p>
            <a:pPr lvl="0"/>
            <a:endParaRPr lang="en-CA" dirty="0"/>
          </a:p>
          <a:p>
            <a:pPr lvl="0"/>
            <a:r>
              <a:rPr lang="en-CA" dirty="0"/>
              <a:t>Bullet</a:t>
            </a:r>
          </a:p>
          <a:p>
            <a:pPr lvl="0"/>
            <a:r>
              <a:rPr lang="en-CA" dirty="0"/>
              <a:t>Bullet</a:t>
            </a:r>
          </a:p>
          <a:p>
            <a:pPr lvl="0"/>
            <a:r>
              <a:rPr lang="en-CA" dirty="0"/>
              <a:t>Bullet</a:t>
            </a:r>
          </a:p>
          <a:p>
            <a:pPr lvl="0"/>
            <a:r>
              <a:rPr lang="en-CA" dirty="0"/>
              <a:t>Bullet</a:t>
            </a:r>
          </a:p>
          <a:p>
            <a:pPr lvl="1"/>
            <a:r>
              <a:rPr lang="en-US" dirty="0"/>
              <a:t>Second Level</a:t>
            </a:r>
          </a:p>
          <a:p>
            <a:pPr lvl="2"/>
            <a:r>
              <a:rPr lang="en-US" dirty="0"/>
              <a:t>Third level</a:t>
            </a:r>
            <a:endParaRPr lang="en-CA" dirty="0"/>
          </a:p>
          <a:p>
            <a:pPr lvl="0"/>
            <a:r>
              <a:rPr lang="en-CA" dirty="0"/>
              <a:t>Bullet</a:t>
            </a:r>
          </a:p>
          <a:p>
            <a:pPr lvl="0"/>
            <a:r>
              <a:rPr lang="en-CA" dirty="0"/>
              <a:t>Bullet</a:t>
            </a:r>
          </a:p>
          <a:p>
            <a:pPr lvl="0"/>
            <a:r>
              <a:rPr lang="en-CA" dirty="0"/>
              <a:t>Bullet</a:t>
            </a:r>
          </a:p>
          <a:p>
            <a:pPr lvl="0"/>
            <a:endParaRPr lang="en-CA" dirty="0"/>
          </a:p>
        </p:txBody>
      </p:sp>
      <p:sp>
        <p:nvSpPr>
          <p:cNvPr id="5" name="Text Placeholder 9"/>
          <p:cNvSpPr>
            <a:spLocks noGrp="1"/>
          </p:cNvSpPr>
          <p:nvPr>
            <p:ph type="body" sz="quarter" idx="12" hasCustomPrompt="1"/>
          </p:nvPr>
        </p:nvSpPr>
        <p:spPr>
          <a:xfrm>
            <a:off x="406203" y="701040"/>
            <a:ext cx="8280401" cy="397483"/>
          </a:xfrm>
          <a:prstGeom prst="rect">
            <a:avLst/>
          </a:prstGeom>
        </p:spPr>
        <p:txBody>
          <a:bodyPr lIns="0" tIns="0" rIns="0" bIns="0"/>
          <a:lstStyle>
            <a:lvl1pPr marL="0" indent="0">
              <a:lnSpc>
                <a:spcPts val="3400"/>
              </a:lnSpc>
              <a:spcBef>
                <a:spcPts val="0"/>
              </a:spcBef>
              <a:buNone/>
              <a:defRPr sz="3200" spc="-100" baseline="0">
                <a:solidFill>
                  <a:srgbClr val="0097A9"/>
                </a:solidFill>
                <a:latin typeface="+mn-lt"/>
                <a:cs typeface="Arial" panose="020B0604020202020204" pitchFamily="34" charset="0"/>
              </a:defRPr>
            </a:lvl1pPr>
          </a:lstStyle>
          <a:p>
            <a:pPr lvl="0"/>
            <a:r>
              <a:rPr lang="en-CA" dirty="0"/>
              <a:t>Title</a:t>
            </a:r>
          </a:p>
        </p:txBody>
      </p:sp>
      <p:sp>
        <p:nvSpPr>
          <p:cNvPr id="6" name="Text Placeholder 9"/>
          <p:cNvSpPr>
            <a:spLocks noGrp="1"/>
          </p:cNvSpPr>
          <p:nvPr>
            <p:ph type="body" sz="quarter" idx="14" hasCustomPrompt="1"/>
          </p:nvPr>
        </p:nvSpPr>
        <p:spPr>
          <a:xfrm>
            <a:off x="406203" y="1157677"/>
            <a:ext cx="8280401" cy="238208"/>
          </a:xfrm>
          <a:prstGeom prst="rect">
            <a:avLst/>
          </a:prstGeom>
        </p:spPr>
        <p:txBody>
          <a:bodyPr lIns="0" tIns="0" rIns="0" bIns="0"/>
          <a:lstStyle>
            <a:lvl1pPr marL="0" indent="0">
              <a:lnSpc>
                <a:spcPts val="2200"/>
              </a:lnSpc>
              <a:spcBef>
                <a:spcPts val="0"/>
              </a:spcBef>
              <a:buNone/>
              <a:defRPr sz="1800" b="0" spc="0" baseline="0">
                <a:solidFill>
                  <a:srgbClr val="DAAA00"/>
                </a:solidFill>
                <a:latin typeface="+mn-lt"/>
                <a:cs typeface="Arial" panose="020B0604020202020204" pitchFamily="34" charset="0"/>
              </a:defRPr>
            </a:lvl1pPr>
          </a:lstStyle>
          <a:p>
            <a:pPr lvl="0"/>
            <a:r>
              <a:rPr lang="en-CA" dirty="0"/>
              <a:t>Subtitle</a:t>
            </a:r>
          </a:p>
        </p:txBody>
      </p:sp>
    </p:spTree>
    <p:extLst>
      <p:ext uri="{BB962C8B-B14F-4D97-AF65-F5344CB8AC3E}">
        <p14:creationId xmlns:p14="http://schemas.microsoft.com/office/powerpoint/2010/main" val="8541503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8146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w Title">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579683" y="4407694"/>
            <a:ext cx="4112747" cy="242886"/>
          </a:xfrm>
          <a:prstGeom prst="rect">
            <a:avLst/>
          </a:prstGeom>
        </p:spPr>
        <p:txBody>
          <a:bodyPr lIns="0" tIns="0" rIns="0" bIns="0"/>
          <a:lstStyle>
            <a:lvl1pPr marL="0" indent="0">
              <a:buNone/>
              <a:defRPr sz="1200" b="0">
                <a:solidFill>
                  <a:schemeClr val="tx1"/>
                </a:solidFill>
                <a:latin typeface="+mn-lt"/>
                <a:cs typeface="Arial" panose="020B0604020202020204" pitchFamily="34" charset="0"/>
              </a:defRPr>
            </a:lvl1pPr>
          </a:lstStyle>
          <a:p>
            <a:pPr lvl="0"/>
            <a:r>
              <a:rPr lang="en-US" dirty="0"/>
              <a:t>Photo Caption</a:t>
            </a:r>
          </a:p>
        </p:txBody>
      </p:sp>
      <p:sp>
        <p:nvSpPr>
          <p:cNvPr id="8" name="Text Placeholder 9"/>
          <p:cNvSpPr>
            <a:spLocks noGrp="1"/>
          </p:cNvSpPr>
          <p:nvPr>
            <p:ph type="body" sz="quarter" idx="12" hasCustomPrompt="1"/>
          </p:nvPr>
        </p:nvSpPr>
        <p:spPr>
          <a:xfrm>
            <a:off x="406203" y="701040"/>
            <a:ext cx="3715741" cy="397483"/>
          </a:xfrm>
          <a:prstGeom prst="rect">
            <a:avLst/>
          </a:prstGeom>
        </p:spPr>
        <p:txBody>
          <a:bodyPr lIns="0" tIns="0" rIns="0" bIns="0"/>
          <a:lstStyle>
            <a:lvl1pPr marL="0" indent="0">
              <a:lnSpc>
                <a:spcPts val="3400"/>
              </a:lnSpc>
              <a:spcBef>
                <a:spcPts val="0"/>
              </a:spcBef>
              <a:buNone/>
              <a:defRPr sz="3200" spc="-100" baseline="0">
                <a:solidFill>
                  <a:srgbClr val="0097A9"/>
                </a:solidFill>
                <a:latin typeface="+mn-lt"/>
                <a:cs typeface="Arial" panose="020B0604020202020204" pitchFamily="34" charset="0"/>
              </a:defRPr>
            </a:lvl1pPr>
          </a:lstStyle>
          <a:p>
            <a:pPr lvl="0"/>
            <a:r>
              <a:rPr lang="en-CA" dirty="0"/>
              <a:t>Title</a:t>
            </a:r>
          </a:p>
        </p:txBody>
      </p:sp>
      <p:sp>
        <p:nvSpPr>
          <p:cNvPr id="9" name="Text Placeholder 9"/>
          <p:cNvSpPr>
            <a:spLocks noGrp="1"/>
          </p:cNvSpPr>
          <p:nvPr>
            <p:ph type="body" sz="quarter" idx="14" hasCustomPrompt="1"/>
          </p:nvPr>
        </p:nvSpPr>
        <p:spPr>
          <a:xfrm>
            <a:off x="406203" y="1157677"/>
            <a:ext cx="3715741" cy="238208"/>
          </a:xfrm>
          <a:prstGeom prst="rect">
            <a:avLst/>
          </a:prstGeom>
        </p:spPr>
        <p:txBody>
          <a:bodyPr lIns="0" tIns="0" rIns="0" bIns="0"/>
          <a:lstStyle>
            <a:lvl1pPr marL="0" indent="0">
              <a:lnSpc>
                <a:spcPts val="2200"/>
              </a:lnSpc>
              <a:spcBef>
                <a:spcPts val="0"/>
              </a:spcBef>
              <a:buNone/>
              <a:defRPr sz="1800" b="0" spc="0" baseline="0">
                <a:solidFill>
                  <a:srgbClr val="DAAA00"/>
                </a:solidFill>
                <a:latin typeface="+mn-lt"/>
                <a:cs typeface="Arial" panose="020B0604020202020204" pitchFamily="34" charset="0"/>
              </a:defRPr>
            </a:lvl1pPr>
          </a:lstStyle>
          <a:p>
            <a:pPr lvl="0"/>
            <a:r>
              <a:rPr lang="en-CA" dirty="0"/>
              <a:t>Subtitle</a:t>
            </a:r>
          </a:p>
        </p:txBody>
      </p:sp>
      <p:sp>
        <p:nvSpPr>
          <p:cNvPr id="10" name="Text Placeholder 3"/>
          <p:cNvSpPr>
            <a:spLocks noGrp="1"/>
          </p:cNvSpPr>
          <p:nvPr>
            <p:ph type="body" sz="quarter" idx="13" hasCustomPrompt="1"/>
          </p:nvPr>
        </p:nvSpPr>
        <p:spPr>
          <a:xfrm>
            <a:off x="406203" y="1744980"/>
            <a:ext cx="3715741" cy="2419825"/>
          </a:xfrm>
          <a:prstGeom prst="rect">
            <a:avLst/>
          </a:prstGeom>
          <a:noFill/>
        </p:spPr>
        <p:txBody>
          <a:bodyPr/>
          <a:lstStyle>
            <a:lvl1pPr>
              <a:defRPr sz="1500" baseline="0">
                <a:solidFill>
                  <a:schemeClr val="tx1"/>
                </a:solidFill>
                <a:latin typeface="+mn-lt"/>
                <a:cs typeface="Arial" panose="020B0604020202020204" pitchFamily="34" charset="0"/>
              </a:defRPr>
            </a:lvl1pPr>
            <a:lvl2pPr>
              <a:defRPr sz="1400">
                <a:solidFill>
                  <a:schemeClr val="tx1"/>
                </a:solidFill>
                <a:latin typeface="+mn-lt"/>
                <a:cs typeface="Arial" panose="020B0604020202020204" pitchFamily="34" charset="0"/>
              </a:defRPr>
            </a:lvl2pPr>
            <a:lvl3pPr marL="1143000" indent="-228600">
              <a:buFont typeface="Wingdings" panose="05000000000000000000" pitchFamily="2" charset="2"/>
              <a:buChar char="s"/>
              <a:defRPr sz="1200">
                <a:solidFill>
                  <a:schemeClr val="tx1"/>
                </a:solidFill>
                <a:latin typeface="+mn-lt"/>
                <a:cs typeface="Arial" panose="020B0604020202020204" pitchFamily="34" charset="0"/>
              </a:defRPr>
            </a:lvl3pPr>
          </a:lstStyle>
          <a:p>
            <a:pPr lvl="0"/>
            <a:r>
              <a:rPr lang="en-CA" dirty="0"/>
              <a:t>Bullet</a:t>
            </a:r>
          </a:p>
          <a:p>
            <a:pPr lvl="1"/>
            <a:r>
              <a:rPr lang="en-US" dirty="0"/>
              <a:t>Second Level</a:t>
            </a:r>
          </a:p>
          <a:p>
            <a:pPr lvl="2"/>
            <a:r>
              <a:rPr lang="en-US" dirty="0"/>
              <a:t>Third level</a:t>
            </a:r>
            <a:endParaRPr lang="en-CA" dirty="0"/>
          </a:p>
          <a:p>
            <a:pPr lvl="0"/>
            <a:r>
              <a:rPr lang="en-CA" dirty="0"/>
              <a:t>Bullet</a:t>
            </a:r>
          </a:p>
          <a:p>
            <a:pPr lvl="0"/>
            <a:r>
              <a:rPr lang="en-CA" dirty="0"/>
              <a:t>Bullet</a:t>
            </a:r>
          </a:p>
          <a:p>
            <a:pPr lvl="0"/>
            <a:r>
              <a:rPr lang="en-CA" dirty="0"/>
              <a:t>Bullet</a:t>
            </a:r>
          </a:p>
        </p:txBody>
      </p:sp>
    </p:spTree>
    <p:extLst>
      <p:ext uri="{BB962C8B-B14F-4D97-AF65-F5344CB8AC3E}">
        <p14:creationId xmlns:p14="http://schemas.microsoft.com/office/powerpoint/2010/main" val="15622670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4" name="Text Placeholder 3"/>
          <p:cNvSpPr>
            <a:spLocks noGrp="1"/>
          </p:cNvSpPr>
          <p:nvPr>
            <p:ph type="body" sz="quarter" idx="13" hasCustomPrompt="1"/>
          </p:nvPr>
        </p:nvSpPr>
        <p:spPr>
          <a:xfrm>
            <a:off x="406203" y="1744981"/>
            <a:ext cx="8280401" cy="2681022"/>
          </a:xfrm>
          <a:prstGeom prst="rect">
            <a:avLst/>
          </a:prstGeom>
          <a:noFill/>
        </p:spPr>
        <p:txBody>
          <a:bodyPr numCol="2" spcCol="144000"/>
          <a:lstStyle>
            <a:lvl1pPr>
              <a:defRPr sz="1500" baseline="0">
                <a:solidFill>
                  <a:schemeClr val="tx1"/>
                </a:solidFill>
                <a:latin typeface="+mn-lt"/>
                <a:cs typeface="Arial" panose="020B0604020202020204" pitchFamily="34" charset="0"/>
              </a:defRPr>
            </a:lvl1pPr>
            <a:lvl2pPr>
              <a:defRPr sz="1400">
                <a:solidFill>
                  <a:schemeClr val="tx1"/>
                </a:solidFill>
                <a:latin typeface="+mn-lt"/>
                <a:cs typeface="Arial" panose="020B0604020202020204" pitchFamily="34" charset="0"/>
              </a:defRPr>
            </a:lvl2pPr>
            <a:lvl3pPr marL="1143000" indent="-228600">
              <a:buFont typeface="Wingdings" panose="05000000000000000000" pitchFamily="2" charset="2"/>
              <a:buChar char="s"/>
              <a:defRPr sz="1200">
                <a:solidFill>
                  <a:schemeClr val="tx1"/>
                </a:solidFill>
                <a:latin typeface="+mn-lt"/>
                <a:cs typeface="Arial" panose="020B0604020202020204" pitchFamily="34" charset="0"/>
              </a:defRPr>
            </a:lvl3pPr>
          </a:lstStyle>
          <a:p>
            <a:pPr lvl="0"/>
            <a:r>
              <a:rPr lang="en-CA" dirty="0"/>
              <a:t>Bullet</a:t>
            </a:r>
          </a:p>
          <a:p>
            <a:pPr lvl="1"/>
            <a:r>
              <a:rPr lang="en-US" dirty="0"/>
              <a:t>Second Level</a:t>
            </a:r>
          </a:p>
          <a:p>
            <a:pPr lvl="2"/>
            <a:r>
              <a:rPr lang="en-US" dirty="0"/>
              <a:t>Third level</a:t>
            </a:r>
            <a:endParaRPr lang="en-CA" dirty="0"/>
          </a:p>
          <a:p>
            <a:pPr lvl="0"/>
            <a:r>
              <a:rPr lang="en-CA" dirty="0"/>
              <a:t>Bullet</a:t>
            </a:r>
          </a:p>
          <a:p>
            <a:pPr lvl="0"/>
            <a:r>
              <a:rPr lang="en-CA" dirty="0"/>
              <a:t>Bullet</a:t>
            </a:r>
          </a:p>
          <a:p>
            <a:pPr lvl="0"/>
            <a:r>
              <a:rPr lang="en-CA" dirty="0"/>
              <a:t>Bullet</a:t>
            </a:r>
          </a:p>
          <a:p>
            <a:pPr lvl="0"/>
            <a:r>
              <a:rPr lang="en-CA" dirty="0"/>
              <a:t>Bullet</a:t>
            </a:r>
          </a:p>
          <a:p>
            <a:pPr lvl="1"/>
            <a:r>
              <a:rPr lang="en-US" dirty="0"/>
              <a:t>Second Level</a:t>
            </a:r>
          </a:p>
          <a:p>
            <a:pPr lvl="2"/>
            <a:r>
              <a:rPr lang="en-US" dirty="0"/>
              <a:t>Third level</a:t>
            </a:r>
            <a:endParaRPr lang="en-CA" dirty="0"/>
          </a:p>
          <a:p>
            <a:pPr lvl="0"/>
            <a:endParaRPr lang="en-CA" dirty="0"/>
          </a:p>
          <a:p>
            <a:pPr lvl="0"/>
            <a:r>
              <a:rPr lang="en-CA" dirty="0"/>
              <a:t>Bullet</a:t>
            </a:r>
          </a:p>
          <a:p>
            <a:pPr lvl="0"/>
            <a:r>
              <a:rPr lang="en-CA" dirty="0"/>
              <a:t>Bullet</a:t>
            </a:r>
          </a:p>
          <a:p>
            <a:pPr lvl="0"/>
            <a:r>
              <a:rPr lang="en-CA" dirty="0"/>
              <a:t>Bullet</a:t>
            </a:r>
          </a:p>
          <a:p>
            <a:pPr lvl="0"/>
            <a:r>
              <a:rPr lang="en-CA" dirty="0"/>
              <a:t>Bullet</a:t>
            </a:r>
          </a:p>
          <a:p>
            <a:pPr lvl="1"/>
            <a:r>
              <a:rPr lang="en-US" dirty="0"/>
              <a:t>Second Level</a:t>
            </a:r>
          </a:p>
          <a:p>
            <a:pPr lvl="2"/>
            <a:r>
              <a:rPr lang="en-US" dirty="0"/>
              <a:t>Third level</a:t>
            </a:r>
            <a:endParaRPr lang="en-CA" dirty="0"/>
          </a:p>
          <a:p>
            <a:pPr lvl="0"/>
            <a:r>
              <a:rPr lang="en-CA" dirty="0"/>
              <a:t>Bullet</a:t>
            </a:r>
          </a:p>
          <a:p>
            <a:pPr lvl="0"/>
            <a:r>
              <a:rPr lang="en-CA" dirty="0"/>
              <a:t>Bullet</a:t>
            </a:r>
          </a:p>
          <a:p>
            <a:pPr lvl="0"/>
            <a:r>
              <a:rPr lang="en-CA" dirty="0"/>
              <a:t>Bullet</a:t>
            </a:r>
          </a:p>
          <a:p>
            <a:pPr lvl="0"/>
            <a:endParaRPr lang="en-CA" dirty="0"/>
          </a:p>
        </p:txBody>
      </p:sp>
      <p:sp>
        <p:nvSpPr>
          <p:cNvPr id="5" name="Text Placeholder 9"/>
          <p:cNvSpPr>
            <a:spLocks noGrp="1"/>
          </p:cNvSpPr>
          <p:nvPr>
            <p:ph type="body" sz="quarter" idx="12" hasCustomPrompt="1"/>
          </p:nvPr>
        </p:nvSpPr>
        <p:spPr>
          <a:xfrm>
            <a:off x="406203" y="701040"/>
            <a:ext cx="8280401" cy="397483"/>
          </a:xfrm>
          <a:prstGeom prst="rect">
            <a:avLst/>
          </a:prstGeom>
        </p:spPr>
        <p:txBody>
          <a:bodyPr lIns="0" tIns="0" rIns="0" bIns="0"/>
          <a:lstStyle>
            <a:lvl1pPr marL="0" indent="0">
              <a:lnSpc>
                <a:spcPts val="3400"/>
              </a:lnSpc>
              <a:spcBef>
                <a:spcPts val="0"/>
              </a:spcBef>
              <a:buNone/>
              <a:defRPr sz="3200" spc="-100" baseline="0">
                <a:solidFill>
                  <a:srgbClr val="0097A9"/>
                </a:solidFill>
                <a:latin typeface="+mn-lt"/>
                <a:cs typeface="Arial" panose="020B0604020202020204" pitchFamily="34" charset="0"/>
              </a:defRPr>
            </a:lvl1pPr>
          </a:lstStyle>
          <a:p>
            <a:pPr lvl="0"/>
            <a:r>
              <a:rPr lang="en-CA" dirty="0"/>
              <a:t>Title</a:t>
            </a:r>
          </a:p>
        </p:txBody>
      </p:sp>
      <p:sp>
        <p:nvSpPr>
          <p:cNvPr id="6" name="Text Placeholder 9"/>
          <p:cNvSpPr>
            <a:spLocks noGrp="1"/>
          </p:cNvSpPr>
          <p:nvPr>
            <p:ph type="body" sz="quarter" idx="14" hasCustomPrompt="1"/>
          </p:nvPr>
        </p:nvSpPr>
        <p:spPr>
          <a:xfrm>
            <a:off x="406203" y="1157677"/>
            <a:ext cx="8280401" cy="238208"/>
          </a:xfrm>
          <a:prstGeom prst="rect">
            <a:avLst/>
          </a:prstGeom>
        </p:spPr>
        <p:txBody>
          <a:bodyPr lIns="0" tIns="0" rIns="0" bIns="0"/>
          <a:lstStyle>
            <a:lvl1pPr marL="0" indent="0">
              <a:lnSpc>
                <a:spcPts val="2200"/>
              </a:lnSpc>
              <a:spcBef>
                <a:spcPts val="0"/>
              </a:spcBef>
              <a:buNone/>
              <a:defRPr sz="1800" b="0" spc="0" baseline="0">
                <a:solidFill>
                  <a:srgbClr val="DAAA00"/>
                </a:solidFill>
                <a:latin typeface="+mn-lt"/>
                <a:cs typeface="Arial" panose="020B0604020202020204" pitchFamily="34" charset="0"/>
              </a:defRPr>
            </a:lvl1pPr>
          </a:lstStyle>
          <a:p>
            <a:pPr lvl="0"/>
            <a:r>
              <a:rPr lang="en-CA" dirty="0"/>
              <a:t>Subtitle</a:t>
            </a:r>
          </a:p>
        </p:txBody>
      </p:sp>
    </p:spTree>
    <p:extLst>
      <p:ext uri="{BB962C8B-B14F-4D97-AF65-F5344CB8AC3E}">
        <p14:creationId xmlns:p14="http://schemas.microsoft.com/office/powerpoint/2010/main" val="14381770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1 Column">
    <p:spTree>
      <p:nvGrpSpPr>
        <p:cNvPr id="1" name=""/>
        <p:cNvGrpSpPr/>
        <p:nvPr/>
      </p:nvGrpSpPr>
      <p:grpSpPr>
        <a:xfrm>
          <a:off x="0" y="0"/>
          <a:ext cx="0" cy="0"/>
          <a:chOff x="0" y="0"/>
          <a:chExt cx="0" cy="0"/>
        </a:xfrm>
      </p:grpSpPr>
      <p:sp>
        <p:nvSpPr>
          <p:cNvPr id="5" name="Text Placeholder 9"/>
          <p:cNvSpPr>
            <a:spLocks noGrp="1"/>
          </p:cNvSpPr>
          <p:nvPr>
            <p:ph type="body" sz="quarter" idx="12" hasCustomPrompt="1"/>
          </p:nvPr>
        </p:nvSpPr>
        <p:spPr>
          <a:xfrm>
            <a:off x="406203" y="701040"/>
            <a:ext cx="8280401" cy="397483"/>
          </a:xfrm>
          <a:prstGeom prst="rect">
            <a:avLst/>
          </a:prstGeom>
        </p:spPr>
        <p:txBody>
          <a:bodyPr lIns="0" tIns="0" rIns="0" bIns="0"/>
          <a:lstStyle>
            <a:lvl1pPr marL="0" indent="0">
              <a:lnSpc>
                <a:spcPts val="3400"/>
              </a:lnSpc>
              <a:spcBef>
                <a:spcPts val="0"/>
              </a:spcBef>
              <a:buNone/>
              <a:defRPr sz="3200" spc="-100" baseline="0">
                <a:solidFill>
                  <a:srgbClr val="0097A9"/>
                </a:solidFill>
                <a:latin typeface="+mn-lt"/>
                <a:cs typeface="Arial" panose="020B0604020202020204" pitchFamily="34" charset="0"/>
              </a:defRPr>
            </a:lvl1pPr>
          </a:lstStyle>
          <a:p>
            <a:pPr lvl="0"/>
            <a:r>
              <a:rPr lang="en-CA" dirty="0"/>
              <a:t>Title</a:t>
            </a:r>
          </a:p>
        </p:txBody>
      </p:sp>
      <p:sp>
        <p:nvSpPr>
          <p:cNvPr id="6" name="Text Placeholder 9"/>
          <p:cNvSpPr>
            <a:spLocks noGrp="1"/>
          </p:cNvSpPr>
          <p:nvPr>
            <p:ph type="body" sz="quarter" idx="14" hasCustomPrompt="1"/>
          </p:nvPr>
        </p:nvSpPr>
        <p:spPr>
          <a:xfrm>
            <a:off x="406203" y="1157677"/>
            <a:ext cx="8280401" cy="238208"/>
          </a:xfrm>
          <a:prstGeom prst="rect">
            <a:avLst/>
          </a:prstGeom>
        </p:spPr>
        <p:txBody>
          <a:bodyPr lIns="0" tIns="0" rIns="0" bIns="0"/>
          <a:lstStyle>
            <a:lvl1pPr marL="0" indent="0">
              <a:lnSpc>
                <a:spcPts val="2200"/>
              </a:lnSpc>
              <a:spcBef>
                <a:spcPts val="0"/>
              </a:spcBef>
              <a:buNone/>
              <a:defRPr sz="1800" b="0" spc="0" baseline="0">
                <a:solidFill>
                  <a:srgbClr val="DAAA00"/>
                </a:solidFill>
                <a:latin typeface="+mn-lt"/>
                <a:cs typeface="Arial" panose="020B0604020202020204" pitchFamily="34" charset="0"/>
              </a:defRPr>
            </a:lvl1pPr>
          </a:lstStyle>
          <a:p>
            <a:pPr lvl="0"/>
            <a:r>
              <a:rPr lang="en-CA" dirty="0"/>
              <a:t>Subtitle</a:t>
            </a:r>
          </a:p>
        </p:txBody>
      </p:sp>
      <p:sp>
        <p:nvSpPr>
          <p:cNvPr id="7" name="Text Placeholder 6"/>
          <p:cNvSpPr>
            <a:spLocks noGrp="1"/>
          </p:cNvSpPr>
          <p:nvPr>
            <p:ph type="body" sz="quarter" idx="15" hasCustomPrompt="1"/>
          </p:nvPr>
        </p:nvSpPr>
        <p:spPr>
          <a:xfrm>
            <a:off x="406400" y="1636713"/>
            <a:ext cx="8280400" cy="2743200"/>
          </a:xfrm>
          <a:prstGeom prst="rect">
            <a:avLst/>
          </a:prstGeom>
        </p:spPr>
        <p:txBody>
          <a:bodyPr lIns="0" rIns="0"/>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lang="en-US" sz="1600" b="0" i="0" u="none" strike="noStrike" baseline="0" smtClean="0">
                <a:solidFill>
                  <a:schemeClr val="tx1"/>
                </a:solidFill>
              </a:defRPr>
            </a:lvl1pPr>
            <a:lvl2pPr marL="457200" indent="0">
              <a:buNone/>
              <a:defRPr sz="1600">
                <a:solidFill>
                  <a:schemeClr val="tx1">
                    <a:lumMod val="50000"/>
                    <a:lumOff val="50000"/>
                  </a:schemeClr>
                </a:solidFill>
              </a:defRPr>
            </a:lvl2pPr>
            <a:lvl3pPr marL="914400" indent="0">
              <a:buNone/>
              <a:defRPr sz="1600">
                <a:solidFill>
                  <a:schemeClr val="tx1">
                    <a:lumMod val="50000"/>
                    <a:lumOff val="50000"/>
                  </a:schemeClr>
                </a:solidFill>
              </a:defRPr>
            </a:lvl3pPr>
            <a:lvl4pPr marL="1371600" indent="0">
              <a:buNone/>
              <a:defRPr sz="1600">
                <a:solidFill>
                  <a:schemeClr val="tx1">
                    <a:lumMod val="50000"/>
                    <a:lumOff val="50000"/>
                  </a:schemeClr>
                </a:solidFill>
              </a:defRPr>
            </a:lvl4pPr>
            <a:lvl5pPr marL="1828800" indent="0">
              <a:buNone/>
              <a:defRPr sz="1600">
                <a:solidFill>
                  <a:schemeClr val="tx1">
                    <a:lumMod val="50000"/>
                    <a:lumOff val="50000"/>
                  </a:schemeClr>
                </a:solidFill>
              </a:defRPr>
            </a:lvl5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a:t>Click to add text. Body placeholder text goes here. </a:t>
            </a:r>
            <a:r>
              <a:rPr lang="en-US" dirty="0" err="1"/>
              <a:t>Aperchil</a:t>
            </a:r>
            <a:r>
              <a:rPr lang="en-US" dirty="0"/>
              <a:t> </a:t>
            </a:r>
            <a:r>
              <a:rPr lang="en-US" dirty="0" err="1"/>
              <a:t>inus</a:t>
            </a:r>
            <a:r>
              <a:rPr lang="en-US" dirty="0"/>
              <a:t>, </a:t>
            </a:r>
            <a:r>
              <a:rPr lang="en-US" dirty="0" err="1"/>
              <a:t>ullabo</a:t>
            </a:r>
            <a:r>
              <a:rPr lang="en-US" dirty="0"/>
              <a:t>. </a:t>
            </a:r>
            <a:r>
              <a:rPr lang="en-US" dirty="0" err="1"/>
              <a:t>Otat</a:t>
            </a:r>
            <a:r>
              <a:rPr lang="en-US" dirty="0"/>
              <a:t>. </a:t>
            </a:r>
            <a:r>
              <a:rPr lang="en-US" dirty="0" err="1"/>
              <a:t>Bissecto</a:t>
            </a:r>
            <a:r>
              <a:rPr lang="en-US" dirty="0"/>
              <a:t> </a:t>
            </a:r>
            <a:r>
              <a:rPr lang="en-US" dirty="0" err="1"/>
              <a:t>occust</a:t>
            </a:r>
            <a:r>
              <a:rPr lang="en-US" dirty="0"/>
              <a:t>, to </a:t>
            </a:r>
            <a:r>
              <a:rPr lang="en-US" dirty="0" err="1"/>
              <a:t>dolupta</a:t>
            </a:r>
            <a:r>
              <a:rPr lang="en-US" dirty="0"/>
              <a:t> turbos </a:t>
            </a:r>
            <a:r>
              <a:rPr lang="en-US" dirty="0" err="1"/>
              <a:t>consequidi</a:t>
            </a:r>
            <a:r>
              <a:rPr lang="en-US" dirty="0"/>
              <a:t> </a:t>
            </a:r>
            <a:r>
              <a:rPr lang="en-US" dirty="0" err="1"/>
              <a:t>aut</a:t>
            </a:r>
            <a:r>
              <a:rPr lang="en-US" dirty="0"/>
              <a:t> </a:t>
            </a:r>
            <a:r>
              <a:rPr lang="en-US" dirty="0" err="1"/>
              <a:t>eos</a:t>
            </a:r>
            <a:r>
              <a:rPr lang="en-US" dirty="0"/>
              <a:t> </a:t>
            </a:r>
            <a:r>
              <a:rPr lang="en-US" dirty="0" err="1"/>
              <a:t>aut</a:t>
            </a:r>
            <a:r>
              <a:rPr lang="en-US" dirty="0"/>
              <a:t> </a:t>
            </a:r>
            <a:r>
              <a:rPr lang="en-US" dirty="0" err="1"/>
              <a:t>dolesequam</a:t>
            </a:r>
            <a:r>
              <a:rPr lang="en-US" dirty="0"/>
              <a:t> </a:t>
            </a:r>
            <a:r>
              <a:rPr lang="en-US" dirty="0" err="1"/>
              <a:t>commole</a:t>
            </a:r>
            <a:r>
              <a:rPr lang="en-US" dirty="0"/>
              <a:t> </a:t>
            </a:r>
            <a:r>
              <a:rPr lang="en-US" dirty="0" err="1"/>
              <a:t>ntotas</a:t>
            </a:r>
            <a:r>
              <a:rPr lang="en-US" dirty="0"/>
              <a:t> se </a:t>
            </a:r>
            <a:r>
              <a:rPr lang="en-US" dirty="0" err="1"/>
              <a:t>volum</a:t>
            </a:r>
            <a:r>
              <a:rPr lang="en-US" dirty="0"/>
              <a:t> </a:t>
            </a:r>
            <a:r>
              <a:rPr lang="en-US" dirty="0" err="1"/>
              <a:t>est</a:t>
            </a:r>
            <a:r>
              <a:rPr lang="en-US" dirty="0"/>
              <a:t> </a:t>
            </a:r>
            <a:r>
              <a:rPr lang="en-US" dirty="0" err="1"/>
              <a:t>aut</a:t>
            </a:r>
            <a:r>
              <a:rPr lang="en-US" dirty="0"/>
              <a:t> </a:t>
            </a:r>
            <a:r>
              <a:rPr lang="en-US" dirty="0" err="1"/>
              <a:t>veliatuint</a:t>
            </a:r>
            <a:r>
              <a:rPr lang="en-US" dirty="0"/>
              <a:t> </a:t>
            </a:r>
            <a:r>
              <a:rPr lang="en-US" dirty="0" err="1"/>
              <a:t>fuga</a:t>
            </a:r>
            <a:r>
              <a:rPr lang="en-US" dirty="0"/>
              <a:t>. </a:t>
            </a:r>
            <a:r>
              <a:rPr lang="en-US" dirty="0" err="1"/>
              <a:t>Sunt</a:t>
            </a:r>
            <a:r>
              <a:rPr lang="en-US" dirty="0"/>
              <a:t> </a:t>
            </a:r>
            <a:r>
              <a:rPr lang="en-US" dirty="0" err="1"/>
              <a:t>volupta</a:t>
            </a:r>
            <a:r>
              <a:rPr lang="en-US" dirty="0"/>
              <a:t> </a:t>
            </a:r>
            <a:r>
              <a:rPr lang="en-US" dirty="0" err="1"/>
              <a:t>tiuntem</a:t>
            </a:r>
            <a:r>
              <a:rPr lang="en-US" dirty="0"/>
              <a:t> </a:t>
            </a:r>
            <a:r>
              <a:rPr lang="en-US" dirty="0" err="1"/>
              <a:t>inulparum</a:t>
            </a:r>
            <a:r>
              <a:rPr lang="en-US" dirty="0"/>
              <a:t> et </a:t>
            </a:r>
            <a:r>
              <a:rPr lang="en-US" dirty="0" err="1"/>
              <a:t>fugioto</a:t>
            </a:r>
            <a:r>
              <a:rPr lang="en-US" dirty="0"/>
              <a:t> </a:t>
            </a:r>
            <a:r>
              <a:rPr lang="en-US" dirty="0" err="1"/>
              <a:t>cusa</a:t>
            </a:r>
            <a:r>
              <a:rPr lang="en-US" dirty="0"/>
              <a:t> net </a:t>
            </a:r>
            <a:r>
              <a:rPr lang="en-US" dirty="0" err="1"/>
              <a:t>aut</a:t>
            </a:r>
            <a:r>
              <a:rPr lang="en-US" dirty="0"/>
              <a:t> colossus. </a:t>
            </a:r>
            <a:r>
              <a:rPr lang="en-US" dirty="0" err="1"/>
              <a:t>Evelegndigim</a:t>
            </a:r>
            <a:r>
              <a:rPr lang="en-US" dirty="0"/>
              <a:t> qui </a:t>
            </a:r>
            <a:r>
              <a:rPr lang="en-US" dirty="0" err="1"/>
              <a:t>ommodiao</a:t>
            </a:r>
            <a:r>
              <a:rPr lang="en-US" dirty="0"/>
              <a:t> </a:t>
            </a:r>
            <a:r>
              <a:rPr lang="en-US" dirty="0" err="1"/>
              <a:t>exceaswum</a:t>
            </a:r>
            <a:r>
              <a:rPr lang="en-US" dirty="0"/>
              <a:t> </a:t>
            </a:r>
            <a:r>
              <a:rPr lang="en-US" dirty="0" err="1"/>
              <a:t>enus</a:t>
            </a:r>
            <a:r>
              <a:rPr lang="en-US" dirty="0"/>
              <a:t> as </a:t>
            </a:r>
            <a:r>
              <a:rPr lang="en-US" dirty="0" err="1"/>
              <a:t>deerro</a:t>
            </a:r>
            <a:r>
              <a:rPr lang="en-US" dirty="0"/>
              <a:t> </a:t>
            </a:r>
            <a:r>
              <a:rPr lang="en-US" dirty="0" err="1"/>
              <a:t>consedi</a:t>
            </a:r>
            <a:r>
              <a:rPr lang="en-US" dirty="0"/>
              <a:t> </a:t>
            </a:r>
            <a:r>
              <a:rPr lang="en-US" dirty="0" err="1"/>
              <a:t>rerum</a:t>
            </a:r>
            <a:r>
              <a:rPr lang="en-US" dirty="0"/>
              <a:t> et </a:t>
            </a:r>
            <a:r>
              <a:rPr lang="en-US" dirty="0" err="1"/>
              <a:t>il</a:t>
            </a:r>
            <a:r>
              <a:rPr lang="en-US" dirty="0"/>
              <a:t> </a:t>
            </a:r>
            <a:r>
              <a:rPr lang="en-US" dirty="0" err="1"/>
              <a:t>est</a:t>
            </a:r>
            <a:r>
              <a:rPr lang="en-US" dirty="0"/>
              <a:t> qui </a:t>
            </a:r>
            <a:r>
              <a:rPr lang="en-US" dirty="0" err="1"/>
              <a:t>cus</a:t>
            </a:r>
            <a:r>
              <a:rPr lang="en-US" dirty="0"/>
              <a:t> </a:t>
            </a:r>
            <a:r>
              <a:rPr lang="en-US" dirty="0" err="1"/>
              <a:t>aut</a:t>
            </a:r>
            <a:r>
              <a:rPr lang="en-US" dirty="0"/>
              <a:t> et </a:t>
            </a:r>
            <a:r>
              <a:rPr lang="en-US" dirty="0" err="1"/>
              <a:t>secsaill</a:t>
            </a:r>
            <a:r>
              <a:rPr lang="en-US" dirty="0"/>
              <a:t> to </a:t>
            </a:r>
            <a:r>
              <a:rPr lang="en-US" dirty="0" err="1"/>
              <a:t>cid</a:t>
            </a:r>
            <a:r>
              <a:rPr lang="en-US" dirty="0"/>
              <a:t> et </a:t>
            </a:r>
            <a:r>
              <a:rPr lang="en-US" dirty="0" err="1"/>
              <a:t>poreupudam</a:t>
            </a:r>
            <a:r>
              <a:rPr lang="en-US" dirty="0"/>
              <a:t> </a:t>
            </a:r>
            <a:r>
              <a:rPr lang="en-US" dirty="0" err="1"/>
              <a:t>unti</a:t>
            </a:r>
            <a:r>
              <a:rPr lang="en-US" dirty="0"/>
              <a:t>, </a:t>
            </a:r>
            <a:r>
              <a:rPr lang="en-US" dirty="0" err="1"/>
              <a:t>uptodemsd</a:t>
            </a:r>
            <a:r>
              <a:rPr lang="en-US" dirty="0"/>
              <a:t> </a:t>
            </a:r>
            <a:r>
              <a:rPr lang="en-US" dirty="0" err="1"/>
              <a:t>blacsccsuam</a:t>
            </a:r>
            <a:r>
              <a:rPr lang="en-US" dirty="0"/>
              <a:t> </a:t>
            </a:r>
            <a:r>
              <a:rPr lang="en-US" dirty="0" err="1"/>
              <a:t>reprio</a:t>
            </a:r>
            <a:r>
              <a:rPr lang="en-US" dirty="0"/>
              <a:t> </a:t>
            </a:r>
            <a:r>
              <a:rPr lang="en-US" dirty="0" err="1"/>
              <a:t>endes</a:t>
            </a:r>
            <a:r>
              <a:rPr lang="en-US" dirty="0"/>
              <a:t> </a:t>
            </a:r>
            <a:r>
              <a:rPr lang="en-US" dirty="0" err="1"/>
              <a:t>autem</a:t>
            </a:r>
            <a:r>
              <a:rPr lang="en-US" dirty="0"/>
              <a:t> </a:t>
            </a:r>
            <a:r>
              <a:rPr lang="en-US" dirty="0" err="1"/>
              <a:t>quie</a:t>
            </a:r>
            <a:r>
              <a:rPr lang="en-US" dirty="0"/>
              <a:t> </a:t>
            </a:r>
            <a:r>
              <a:rPr lang="en-US" dirty="0" err="1"/>
              <a:t>prem</a:t>
            </a:r>
            <a:r>
              <a:rPr lang="en-US" dirty="0"/>
              <a:t> </a:t>
            </a:r>
            <a:r>
              <a:rPr lang="en-US" dirty="0" err="1"/>
              <a:t>aditas</a:t>
            </a:r>
            <a:r>
              <a:rPr lang="en-US" dirty="0"/>
              <a:t> discus </a:t>
            </a:r>
            <a:r>
              <a:rPr lang="en-US" dirty="0" err="1"/>
              <a:t>magnihilibus</a:t>
            </a:r>
            <a:r>
              <a:rPr lang="en-US" dirty="0"/>
              <a:t> </a:t>
            </a:r>
            <a:r>
              <a:rPr lang="en-US" dirty="0" err="1"/>
              <a:t>cusiccs</a:t>
            </a:r>
            <a:r>
              <a:rPr lang="en-US" dirty="0"/>
              <a:t> </a:t>
            </a:r>
            <a:r>
              <a:rPr lang="en-US" dirty="0" err="1"/>
              <a:t>eatumse</a:t>
            </a:r>
            <a:r>
              <a:rPr lang="en-US" dirty="0"/>
              <a:t> </a:t>
            </a:r>
            <a:r>
              <a:rPr lang="en-US" dirty="0" err="1"/>
              <a:t>luptaquie</a:t>
            </a:r>
            <a:r>
              <a:rPr lang="en-US" dirty="0"/>
              <a:t> </a:t>
            </a:r>
            <a:r>
              <a:rPr lang="en-US" dirty="0" err="1"/>
              <a:t>dolum</a:t>
            </a:r>
            <a:r>
              <a:rPr lang="en-US" dirty="0"/>
              <a:t> </a:t>
            </a:r>
            <a:r>
              <a:rPr lang="en-US" dirty="0" err="1"/>
              <a:t>Aperchil</a:t>
            </a:r>
            <a:r>
              <a:rPr lang="en-US" dirty="0"/>
              <a:t> </a:t>
            </a:r>
            <a:r>
              <a:rPr lang="en-US" dirty="0" err="1"/>
              <a:t>inus</a:t>
            </a:r>
            <a:r>
              <a:rPr lang="en-US" dirty="0"/>
              <a:t>, </a:t>
            </a:r>
            <a:r>
              <a:rPr lang="en-US" dirty="0" err="1"/>
              <a:t>ullabo</a:t>
            </a:r>
            <a:r>
              <a:rPr lang="en-US" dirty="0"/>
              <a:t>. </a:t>
            </a:r>
            <a:r>
              <a:rPr lang="en-US" dirty="0" err="1"/>
              <a:t>Otat</a:t>
            </a:r>
            <a:r>
              <a:rPr lang="en-US" dirty="0"/>
              <a:t>. </a:t>
            </a:r>
            <a:r>
              <a:rPr lang="en-US" dirty="0" err="1"/>
              <a:t>Bissecto</a:t>
            </a:r>
            <a:r>
              <a:rPr lang="en-US" dirty="0"/>
              <a:t> </a:t>
            </a:r>
            <a:r>
              <a:rPr lang="en-US" dirty="0" err="1"/>
              <a:t>occust</a:t>
            </a:r>
            <a:r>
              <a:rPr lang="en-US" dirty="0"/>
              <a:t>, to </a:t>
            </a:r>
            <a:r>
              <a:rPr lang="en-US" dirty="0" err="1"/>
              <a:t>dolupta</a:t>
            </a:r>
            <a:r>
              <a:rPr lang="en-US" dirty="0"/>
              <a:t> turbos </a:t>
            </a:r>
            <a:r>
              <a:rPr lang="en-US" dirty="0" err="1"/>
              <a:t>consequidi</a:t>
            </a:r>
            <a:r>
              <a:rPr lang="en-US" dirty="0"/>
              <a:t> </a:t>
            </a:r>
            <a:r>
              <a:rPr lang="en-US" dirty="0" err="1"/>
              <a:t>aut</a:t>
            </a:r>
            <a:r>
              <a:rPr lang="en-US" dirty="0"/>
              <a:t> </a:t>
            </a:r>
            <a:r>
              <a:rPr lang="en-US" dirty="0" err="1"/>
              <a:t>eos</a:t>
            </a:r>
            <a:r>
              <a:rPr lang="en-US" dirty="0"/>
              <a:t> </a:t>
            </a:r>
            <a:r>
              <a:rPr lang="en-US" dirty="0" err="1"/>
              <a:t>aut</a:t>
            </a:r>
            <a:r>
              <a:rPr lang="en-US" dirty="0"/>
              <a:t> </a:t>
            </a:r>
            <a:r>
              <a:rPr lang="en-US" dirty="0" err="1"/>
              <a:t>dolesequam</a:t>
            </a:r>
            <a:r>
              <a:rPr lang="en-US" dirty="0"/>
              <a:t> </a:t>
            </a:r>
            <a:r>
              <a:rPr lang="en-US" dirty="0" err="1"/>
              <a:t>commole</a:t>
            </a:r>
            <a:r>
              <a:rPr lang="en-US" dirty="0"/>
              <a:t> </a:t>
            </a:r>
            <a:r>
              <a:rPr lang="en-US" dirty="0" err="1"/>
              <a:t>ntotas</a:t>
            </a:r>
            <a:r>
              <a:rPr lang="en-US" dirty="0"/>
              <a:t> se </a:t>
            </a:r>
            <a:r>
              <a:rPr lang="en-US" dirty="0" err="1"/>
              <a:t>volum</a:t>
            </a:r>
            <a:r>
              <a:rPr lang="en-US" dirty="0"/>
              <a:t> </a:t>
            </a:r>
            <a:r>
              <a:rPr lang="en-US" dirty="0" err="1"/>
              <a:t>est</a:t>
            </a:r>
            <a:r>
              <a:rPr lang="en-US" dirty="0"/>
              <a:t> </a:t>
            </a:r>
            <a:r>
              <a:rPr lang="en-US" dirty="0" err="1"/>
              <a:t>aut</a:t>
            </a:r>
            <a:r>
              <a:rPr lang="en-US" dirty="0"/>
              <a:t> </a:t>
            </a:r>
            <a:r>
              <a:rPr lang="en-US" dirty="0" err="1"/>
              <a:t>veliatuint</a:t>
            </a:r>
            <a:r>
              <a:rPr lang="en-US" dirty="0"/>
              <a:t> </a:t>
            </a:r>
            <a:r>
              <a:rPr lang="en-US" dirty="0" err="1"/>
              <a:t>fuga</a:t>
            </a:r>
            <a:r>
              <a:rPr lang="en-US" dirty="0"/>
              <a:t>. </a:t>
            </a:r>
            <a:r>
              <a:rPr lang="en-US" dirty="0" err="1"/>
              <a:t>Sunt</a:t>
            </a:r>
            <a:r>
              <a:rPr lang="en-US" dirty="0"/>
              <a:t> </a:t>
            </a:r>
            <a:r>
              <a:rPr lang="en-US" dirty="0" err="1"/>
              <a:t>volupta</a:t>
            </a:r>
            <a:r>
              <a:rPr lang="en-US" dirty="0"/>
              <a:t> </a:t>
            </a:r>
            <a:r>
              <a:rPr lang="en-US" dirty="0" err="1"/>
              <a:t>tiuntem</a:t>
            </a:r>
            <a:r>
              <a:rPr lang="en-US" dirty="0"/>
              <a:t> </a:t>
            </a:r>
            <a:r>
              <a:rPr lang="en-US" dirty="0" err="1"/>
              <a:t>inulparum</a:t>
            </a:r>
            <a:r>
              <a:rPr lang="en-US" dirty="0"/>
              <a:t> et </a:t>
            </a:r>
            <a:r>
              <a:rPr lang="en-US" dirty="0" err="1"/>
              <a:t>fugioto</a:t>
            </a:r>
            <a:r>
              <a:rPr lang="en-US" dirty="0"/>
              <a:t> </a:t>
            </a:r>
            <a:r>
              <a:rPr lang="en-US" dirty="0" err="1"/>
              <a:t>cusa</a:t>
            </a:r>
            <a:r>
              <a:rPr lang="en-US" dirty="0"/>
              <a:t> net </a:t>
            </a:r>
            <a:r>
              <a:rPr lang="en-US" dirty="0" err="1"/>
              <a:t>aut</a:t>
            </a:r>
            <a:r>
              <a:rPr lang="en-US" dirty="0"/>
              <a:t> colossus. </a:t>
            </a:r>
            <a:r>
              <a:rPr lang="en-US" dirty="0" err="1"/>
              <a:t>Evelegndigim</a:t>
            </a:r>
            <a:r>
              <a:rPr lang="en-US" dirty="0"/>
              <a:t> qui </a:t>
            </a:r>
            <a:r>
              <a:rPr lang="en-US" dirty="0" err="1"/>
              <a:t>ommodiao</a:t>
            </a:r>
            <a:r>
              <a:rPr lang="en-US" dirty="0"/>
              <a:t> </a:t>
            </a:r>
            <a:r>
              <a:rPr lang="en-US" dirty="0" err="1"/>
              <a:t>exceaswum</a:t>
            </a:r>
            <a:r>
              <a:rPr lang="en-US" dirty="0"/>
              <a:t> </a:t>
            </a:r>
            <a:r>
              <a:rPr lang="en-US" dirty="0" err="1"/>
              <a:t>enus</a:t>
            </a:r>
            <a:r>
              <a:rPr lang="en-US" dirty="0"/>
              <a:t> as </a:t>
            </a:r>
            <a:r>
              <a:rPr lang="en-US" dirty="0" err="1"/>
              <a:t>deerro</a:t>
            </a:r>
            <a:r>
              <a:rPr lang="en-US" dirty="0"/>
              <a:t> </a:t>
            </a:r>
            <a:r>
              <a:rPr lang="en-US" dirty="0" err="1"/>
              <a:t>consedi</a:t>
            </a:r>
            <a:r>
              <a:rPr lang="en-US" dirty="0"/>
              <a:t> </a:t>
            </a:r>
            <a:r>
              <a:rPr lang="en-US" dirty="0" err="1"/>
              <a:t>rerum</a:t>
            </a:r>
            <a:r>
              <a:rPr lang="en-US" dirty="0"/>
              <a:t> et </a:t>
            </a:r>
            <a:r>
              <a:rPr lang="en-US" dirty="0" err="1"/>
              <a:t>il</a:t>
            </a:r>
            <a:r>
              <a:rPr lang="en-US" dirty="0"/>
              <a:t> </a:t>
            </a:r>
            <a:r>
              <a:rPr lang="en-US" dirty="0" err="1"/>
              <a:t>est</a:t>
            </a:r>
            <a:r>
              <a:rPr lang="en-US" dirty="0"/>
              <a:t> qui </a:t>
            </a:r>
            <a:r>
              <a:rPr lang="en-US" dirty="0" err="1"/>
              <a:t>cus</a:t>
            </a:r>
            <a:r>
              <a:rPr lang="en-US" dirty="0"/>
              <a:t> </a:t>
            </a:r>
            <a:r>
              <a:rPr lang="en-US" dirty="0" err="1"/>
              <a:t>aut</a:t>
            </a:r>
            <a:r>
              <a:rPr lang="en-US" dirty="0"/>
              <a:t> et </a:t>
            </a:r>
            <a:r>
              <a:rPr lang="en-US" dirty="0" err="1"/>
              <a:t>secsaill</a:t>
            </a:r>
            <a:r>
              <a:rPr lang="en-US" dirty="0"/>
              <a:t> to </a:t>
            </a:r>
            <a:r>
              <a:rPr lang="en-US" dirty="0" err="1"/>
              <a:t>cid</a:t>
            </a:r>
            <a:r>
              <a:rPr lang="en-US" dirty="0"/>
              <a:t> et </a:t>
            </a:r>
            <a:r>
              <a:rPr lang="en-US" dirty="0" err="1"/>
              <a:t>poreupudam</a:t>
            </a:r>
            <a:r>
              <a:rPr lang="en-US" dirty="0"/>
              <a:t> </a:t>
            </a:r>
            <a:r>
              <a:rPr lang="en-US" dirty="0" err="1"/>
              <a:t>unti</a:t>
            </a:r>
            <a:r>
              <a:rPr lang="en-US" dirty="0"/>
              <a:t>, </a:t>
            </a:r>
            <a:r>
              <a:rPr lang="en-US" dirty="0" err="1"/>
              <a:t>uptodemsd</a:t>
            </a:r>
            <a:r>
              <a:rPr lang="en-US" dirty="0"/>
              <a:t> </a:t>
            </a:r>
            <a:r>
              <a:rPr lang="en-US" dirty="0" err="1"/>
              <a:t>blacsccsuam</a:t>
            </a:r>
            <a:r>
              <a:rPr lang="en-US" dirty="0"/>
              <a:t> </a:t>
            </a:r>
            <a:r>
              <a:rPr lang="en-US" dirty="0" err="1"/>
              <a:t>reprio</a:t>
            </a:r>
            <a:r>
              <a:rPr lang="en-US" dirty="0"/>
              <a:t>.</a:t>
            </a:r>
          </a:p>
        </p:txBody>
      </p:sp>
    </p:spTree>
    <p:extLst>
      <p:ext uri="{BB962C8B-B14F-4D97-AF65-F5344CB8AC3E}">
        <p14:creationId xmlns:p14="http://schemas.microsoft.com/office/powerpoint/2010/main" val="31618494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1 Column">
    <p:spTree>
      <p:nvGrpSpPr>
        <p:cNvPr id="1" name=""/>
        <p:cNvGrpSpPr/>
        <p:nvPr/>
      </p:nvGrpSpPr>
      <p:grpSpPr>
        <a:xfrm>
          <a:off x="0" y="0"/>
          <a:ext cx="0" cy="0"/>
          <a:chOff x="0" y="0"/>
          <a:chExt cx="0" cy="0"/>
        </a:xfrm>
      </p:grpSpPr>
      <p:sp>
        <p:nvSpPr>
          <p:cNvPr id="9" name="Text Placeholder 9"/>
          <p:cNvSpPr>
            <a:spLocks noGrp="1"/>
          </p:cNvSpPr>
          <p:nvPr>
            <p:ph type="body" sz="quarter" idx="12" hasCustomPrompt="1"/>
          </p:nvPr>
        </p:nvSpPr>
        <p:spPr>
          <a:xfrm>
            <a:off x="406203" y="701040"/>
            <a:ext cx="8280597" cy="397483"/>
          </a:xfrm>
          <a:prstGeom prst="rect">
            <a:avLst/>
          </a:prstGeom>
        </p:spPr>
        <p:txBody>
          <a:bodyPr lIns="0" tIns="0" rIns="0" bIns="0"/>
          <a:lstStyle>
            <a:lvl1pPr marL="0" indent="0">
              <a:lnSpc>
                <a:spcPts val="3400"/>
              </a:lnSpc>
              <a:spcBef>
                <a:spcPts val="0"/>
              </a:spcBef>
              <a:buNone/>
              <a:defRPr sz="3200" spc="-100" baseline="0">
                <a:solidFill>
                  <a:srgbClr val="0097A9"/>
                </a:solidFill>
                <a:latin typeface="+mn-lt"/>
                <a:cs typeface="Arial" panose="020B0604020202020204" pitchFamily="34" charset="0"/>
              </a:defRPr>
            </a:lvl1pPr>
          </a:lstStyle>
          <a:p>
            <a:pPr lvl="0"/>
            <a:r>
              <a:rPr lang="en-CA" dirty="0"/>
              <a:t>Title</a:t>
            </a:r>
          </a:p>
        </p:txBody>
      </p:sp>
      <p:sp>
        <p:nvSpPr>
          <p:cNvPr id="10" name="Text Placeholder 9"/>
          <p:cNvSpPr>
            <a:spLocks noGrp="1"/>
          </p:cNvSpPr>
          <p:nvPr>
            <p:ph type="body" sz="quarter" idx="14" hasCustomPrompt="1"/>
          </p:nvPr>
        </p:nvSpPr>
        <p:spPr>
          <a:xfrm>
            <a:off x="406203" y="1157677"/>
            <a:ext cx="8280597" cy="238208"/>
          </a:xfrm>
          <a:prstGeom prst="rect">
            <a:avLst/>
          </a:prstGeom>
        </p:spPr>
        <p:txBody>
          <a:bodyPr lIns="0" tIns="0" rIns="0" bIns="0"/>
          <a:lstStyle>
            <a:lvl1pPr marL="0" indent="0">
              <a:lnSpc>
                <a:spcPts val="2200"/>
              </a:lnSpc>
              <a:spcBef>
                <a:spcPts val="0"/>
              </a:spcBef>
              <a:buNone/>
              <a:defRPr sz="1800" b="0" spc="0" baseline="0">
                <a:solidFill>
                  <a:srgbClr val="DAAA00"/>
                </a:solidFill>
                <a:latin typeface="+mn-lt"/>
                <a:cs typeface="Arial" panose="020B0604020202020204" pitchFamily="34" charset="0"/>
              </a:defRPr>
            </a:lvl1pPr>
          </a:lstStyle>
          <a:p>
            <a:pPr lvl="0"/>
            <a:r>
              <a:rPr lang="en-CA" dirty="0"/>
              <a:t>Subtitle</a:t>
            </a:r>
          </a:p>
        </p:txBody>
      </p:sp>
      <p:sp>
        <p:nvSpPr>
          <p:cNvPr id="6" name="Text Placeholder 6"/>
          <p:cNvSpPr>
            <a:spLocks noGrp="1"/>
          </p:cNvSpPr>
          <p:nvPr>
            <p:ph type="body" sz="quarter" idx="15" hasCustomPrompt="1"/>
          </p:nvPr>
        </p:nvSpPr>
        <p:spPr>
          <a:xfrm>
            <a:off x="406400" y="1636713"/>
            <a:ext cx="8280400" cy="2743200"/>
          </a:xfrm>
          <a:prstGeom prst="rect">
            <a:avLst/>
          </a:prstGeom>
        </p:spPr>
        <p:txBody>
          <a:bodyPr lIns="0" tIns="36000" rIns="0" numCol="2" spcCol="288000"/>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lang="en-US" sz="1600" b="0" i="0" u="none" strike="noStrike" baseline="0" smtClean="0">
                <a:solidFill>
                  <a:schemeClr val="tx1"/>
                </a:solidFill>
              </a:defRPr>
            </a:lvl1pPr>
            <a:lvl2pPr marL="457200" indent="0">
              <a:buNone/>
              <a:defRPr sz="1600">
                <a:solidFill>
                  <a:schemeClr val="tx1">
                    <a:lumMod val="50000"/>
                    <a:lumOff val="50000"/>
                  </a:schemeClr>
                </a:solidFill>
              </a:defRPr>
            </a:lvl2pPr>
            <a:lvl3pPr marL="914400" indent="0">
              <a:buNone/>
              <a:defRPr sz="1600">
                <a:solidFill>
                  <a:schemeClr val="tx1">
                    <a:lumMod val="50000"/>
                    <a:lumOff val="50000"/>
                  </a:schemeClr>
                </a:solidFill>
              </a:defRPr>
            </a:lvl3pPr>
            <a:lvl4pPr marL="1371600" indent="0">
              <a:buNone/>
              <a:defRPr sz="1600">
                <a:solidFill>
                  <a:schemeClr val="tx1">
                    <a:lumMod val="50000"/>
                    <a:lumOff val="50000"/>
                  </a:schemeClr>
                </a:solidFill>
              </a:defRPr>
            </a:lvl4pPr>
            <a:lvl5pPr marL="1828800" indent="0">
              <a:buNone/>
              <a:defRPr sz="1600">
                <a:solidFill>
                  <a:schemeClr val="tx1">
                    <a:lumMod val="50000"/>
                    <a:lumOff val="50000"/>
                  </a:schemeClr>
                </a:solidFill>
              </a:defRPr>
            </a:lvl5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a:t>Click to add text. Body placeholder text goes here. </a:t>
            </a:r>
            <a:r>
              <a:rPr lang="en-US" dirty="0" err="1"/>
              <a:t>Aperchil</a:t>
            </a:r>
            <a:r>
              <a:rPr lang="en-US" dirty="0"/>
              <a:t> </a:t>
            </a:r>
            <a:r>
              <a:rPr lang="en-US" dirty="0" err="1"/>
              <a:t>inus</a:t>
            </a:r>
            <a:r>
              <a:rPr lang="en-US" dirty="0"/>
              <a:t>, </a:t>
            </a:r>
            <a:r>
              <a:rPr lang="en-US" dirty="0" err="1"/>
              <a:t>ullabo</a:t>
            </a:r>
            <a:r>
              <a:rPr lang="en-US" dirty="0"/>
              <a:t>. </a:t>
            </a:r>
            <a:r>
              <a:rPr lang="en-US" dirty="0" err="1"/>
              <a:t>Otat</a:t>
            </a:r>
            <a:r>
              <a:rPr lang="en-US" dirty="0"/>
              <a:t>. </a:t>
            </a:r>
            <a:r>
              <a:rPr lang="en-US" dirty="0" err="1"/>
              <a:t>Bissecto</a:t>
            </a:r>
            <a:r>
              <a:rPr lang="en-US" dirty="0"/>
              <a:t> </a:t>
            </a:r>
            <a:r>
              <a:rPr lang="en-US" dirty="0" err="1"/>
              <a:t>occust</a:t>
            </a:r>
            <a:r>
              <a:rPr lang="en-US" dirty="0"/>
              <a:t>, to </a:t>
            </a:r>
            <a:r>
              <a:rPr lang="en-US" dirty="0" err="1"/>
              <a:t>dolupta</a:t>
            </a:r>
            <a:r>
              <a:rPr lang="en-US" dirty="0"/>
              <a:t> turbos </a:t>
            </a:r>
            <a:r>
              <a:rPr lang="en-US" dirty="0" err="1"/>
              <a:t>consequidi</a:t>
            </a:r>
            <a:r>
              <a:rPr lang="en-US" dirty="0"/>
              <a:t> </a:t>
            </a:r>
            <a:r>
              <a:rPr lang="en-US" dirty="0" err="1"/>
              <a:t>aut</a:t>
            </a:r>
            <a:r>
              <a:rPr lang="en-US" dirty="0"/>
              <a:t> </a:t>
            </a:r>
            <a:r>
              <a:rPr lang="en-US" dirty="0" err="1"/>
              <a:t>eos</a:t>
            </a:r>
            <a:r>
              <a:rPr lang="en-US" dirty="0"/>
              <a:t> </a:t>
            </a:r>
            <a:r>
              <a:rPr lang="en-US" dirty="0" err="1"/>
              <a:t>aut</a:t>
            </a:r>
            <a:r>
              <a:rPr lang="en-US" dirty="0"/>
              <a:t> </a:t>
            </a:r>
            <a:r>
              <a:rPr lang="en-US" dirty="0" err="1"/>
              <a:t>dolesequam</a:t>
            </a:r>
            <a:r>
              <a:rPr lang="en-US" dirty="0"/>
              <a:t> </a:t>
            </a:r>
            <a:r>
              <a:rPr lang="en-US" dirty="0" err="1"/>
              <a:t>aut</a:t>
            </a:r>
            <a:r>
              <a:rPr lang="en-US" dirty="0"/>
              <a:t> colossus. </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err="1"/>
              <a:t>Evelegndigim</a:t>
            </a:r>
            <a:r>
              <a:rPr lang="en-US" dirty="0"/>
              <a:t> </a:t>
            </a:r>
            <a:r>
              <a:rPr lang="en-US" dirty="0" err="1"/>
              <a:t>enus</a:t>
            </a:r>
            <a:r>
              <a:rPr lang="en-US" dirty="0"/>
              <a:t> as </a:t>
            </a:r>
            <a:r>
              <a:rPr lang="en-US" dirty="0" err="1"/>
              <a:t>deerro</a:t>
            </a:r>
            <a:r>
              <a:rPr lang="en-US" dirty="0"/>
              <a:t> </a:t>
            </a:r>
            <a:r>
              <a:rPr lang="en-US" dirty="0" err="1"/>
              <a:t>consedi</a:t>
            </a:r>
            <a:r>
              <a:rPr lang="en-US" dirty="0"/>
              <a:t> </a:t>
            </a:r>
            <a:r>
              <a:rPr lang="en-US" dirty="0" err="1"/>
              <a:t>rerum</a:t>
            </a:r>
            <a:r>
              <a:rPr lang="en-US" dirty="0"/>
              <a:t> et </a:t>
            </a:r>
            <a:r>
              <a:rPr lang="en-US" dirty="0" err="1"/>
              <a:t>il</a:t>
            </a:r>
            <a:r>
              <a:rPr lang="en-US" dirty="0"/>
              <a:t> </a:t>
            </a:r>
            <a:r>
              <a:rPr lang="en-US" dirty="0" err="1"/>
              <a:t>est</a:t>
            </a:r>
            <a:r>
              <a:rPr lang="en-US" dirty="0"/>
              <a:t> qui </a:t>
            </a:r>
            <a:r>
              <a:rPr lang="en-US" dirty="0" err="1"/>
              <a:t>cus</a:t>
            </a:r>
            <a:r>
              <a:rPr lang="en-US" dirty="0"/>
              <a:t> </a:t>
            </a:r>
            <a:r>
              <a:rPr lang="en-US" dirty="0" err="1"/>
              <a:t>aut</a:t>
            </a:r>
            <a:r>
              <a:rPr lang="en-US" dirty="0"/>
              <a:t> et </a:t>
            </a:r>
            <a:r>
              <a:rPr lang="en-US" dirty="0" err="1"/>
              <a:t>secsaill</a:t>
            </a:r>
            <a:r>
              <a:rPr lang="en-US" dirty="0"/>
              <a:t> to </a:t>
            </a:r>
            <a:r>
              <a:rPr lang="en-US" dirty="0" err="1"/>
              <a:t>cid</a:t>
            </a:r>
            <a:r>
              <a:rPr lang="en-US" dirty="0"/>
              <a:t> et </a:t>
            </a:r>
            <a:r>
              <a:rPr lang="en-US" dirty="0" err="1"/>
              <a:t>poreupudam</a:t>
            </a:r>
            <a:r>
              <a:rPr lang="en-US" dirty="0"/>
              <a:t> </a:t>
            </a:r>
            <a:r>
              <a:rPr lang="en-US" dirty="0" err="1"/>
              <a:t>unti</a:t>
            </a:r>
            <a:r>
              <a:rPr lang="en-US" dirty="0"/>
              <a:t>, </a:t>
            </a:r>
            <a:r>
              <a:rPr lang="en-US" dirty="0" err="1"/>
              <a:t>uptodemsd</a:t>
            </a:r>
            <a:r>
              <a:rPr lang="en-US" dirty="0"/>
              <a:t> </a:t>
            </a:r>
            <a:r>
              <a:rPr lang="en-US" dirty="0" err="1"/>
              <a:t>blacsccsuam</a:t>
            </a:r>
            <a:r>
              <a:rPr lang="en-US" dirty="0"/>
              <a:t> </a:t>
            </a:r>
            <a:r>
              <a:rPr lang="en-US" dirty="0" err="1"/>
              <a:t>reprio</a:t>
            </a:r>
            <a:r>
              <a:rPr lang="en-US" dirty="0"/>
              <a:t> </a:t>
            </a:r>
            <a:r>
              <a:rPr lang="en-US" dirty="0" err="1"/>
              <a:t>endes</a:t>
            </a:r>
            <a:r>
              <a:rPr lang="en-US" dirty="0"/>
              <a:t> </a:t>
            </a:r>
            <a:r>
              <a:rPr lang="en-US" dirty="0" err="1"/>
              <a:t>autem</a:t>
            </a:r>
            <a:r>
              <a:rPr lang="en-US" dirty="0"/>
              <a:t> </a:t>
            </a:r>
            <a:r>
              <a:rPr lang="en-US" dirty="0" err="1"/>
              <a:t>quie</a:t>
            </a:r>
            <a:r>
              <a:rPr lang="en-US" dirty="0"/>
              <a:t> </a:t>
            </a:r>
            <a:r>
              <a:rPr lang="en-US" dirty="0" err="1"/>
              <a:t>prem</a:t>
            </a:r>
            <a:r>
              <a:rPr lang="en-US" dirty="0"/>
              <a:t> </a:t>
            </a:r>
            <a:r>
              <a:rPr lang="en-US" dirty="0" err="1"/>
              <a:t>aditas</a:t>
            </a:r>
            <a:r>
              <a:rPr lang="en-US" dirty="0"/>
              <a:t> discus.</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err="1"/>
              <a:t>Aperchil</a:t>
            </a:r>
            <a:r>
              <a:rPr lang="en-US" dirty="0"/>
              <a:t> </a:t>
            </a:r>
            <a:r>
              <a:rPr lang="en-US" dirty="0" err="1"/>
              <a:t>inus</a:t>
            </a:r>
            <a:r>
              <a:rPr lang="en-US" dirty="0"/>
              <a:t>, </a:t>
            </a:r>
            <a:r>
              <a:rPr lang="en-US" dirty="0" err="1"/>
              <a:t>ullabo</a:t>
            </a:r>
            <a:r>
              <a:rPr lang="en-US" dirty="0"/>
              <a:t>. </a:t>
            </a:r>
            <a:r>
              <a:rPr lang="en-US" dirty="0" err="1"/>
              <a:t>Otat</a:t>
            </a:r>
            <a:r>
              <a:rPr lang="en-US" dirty="0"/>
              <a:t>. </a:t>
            </a:r>
            <a:r>
              <a:rPr lang="en-US" dirty="0" err="1"/>
              <a:t>Bissecto</a:t>
            </a:r>
            <a:r>
              <a:rPr lang="en-US" dirty="0"/>
              <a:t> </a:t>
            </a:r>
            <a:r>
              <a:rPr lang="en-US" dirty="0" err="1"/>
              <a:t>occust</a:t>
            </a:r>
            <a:r>
              <a:rPr lang="en-US" dirty="0"/>
              <a:t>, to </a:t>
            </a:r>
            <a:r>
              <a:rPr lang="en-US" dirty="0" err="1"/>
              <a:t>Dolupta</a:t>
            </a:r>
            <a:r>
              <a:rPr lang="en-US" dirty="0"/>
              <a:t> turbos </a:t>
            </a:r>
            <a:r>
              <a:rPr lang="en-US" dirty="0" err="1"/>
              <a:t>consequidi</a:t>
            </a:r>
            <a:r>
              <a:rPr lang="en-US" dirty="0"/>
              <a:t> </a:t>
            </a:r>
            <a:r>
              <a:rPr lang="en-US" dirty="0" err="1"/>
              <a:t>aut</a:t>
            </a:r>
            <a:r>
              <a:rPr lang="en-US" dirty="0"/>
              <a:t> </a:t>
            </a:r>
            <a:r>
              <a:rPr lang="en-US" dirty="0" err="1"/>
              <a:t>eos</a:t>
            </a:r>
            <a:r>
              <a:rPr lang="en-US" dirty="0"/>
              <a:t> </a:t>
            </a:r>
            <a:r>
              <a:rPr lang="en-US" dirty="0" err="1"/>
              <a:t>aut</a:t>
            </a:r>
            <a:r>
              <a:rPr lang="en-US" dirty="0"/>
              <a:t>. </a:t>
            </a:r>
            <a:r>
              <a:rPr lang="en-US" dirty="0" err="1"/>
              <a:t>est</a:t>
            </a:r>
            <a:r>
              <a:rPr lang="en-US" dirty="0"/>
              <a:t> </a:t>
            </a:r>
            <a:r>
              <a:rPr lang="en-US" dirty="0" err="1"/>
              <a:t>aut</a:t>
            </a:r>
            <a:r>
              <a:rPr lang="en-US" dirty="0"/>
              <a:t> </a:t>
            </a:r>
            <a:r>
              <a:rPr lang="en-US" dirty="0" err="1"/>
              <a:t>veliatuint</a:t>
            </a:r>
            <a:r>
              <a:rPr lang="en-US" dirty="0"/>
              <a:t> </a:t>
            </a:r>
            <a:r>
              <a:rPr lang="en-US" dirty="0" err="1"/>
              <a:t>fuga</a:t>
            </a:r>
            <a:r>
              <a:rPr lang="en-US" dirty="0"/>
              <a:t>. </a:t>
            </a:r>
            <a:r>
              <a:rPr lang="en-US" dirty="0" err="1"/>
              <a:t>Sunt</a:t>
            </a:r>
            <a:r>
              <a:rPr lang="en-US" dirty="0"/>
              <a:t> </a:t>
            </a:r>
            <a:r>
              <a:rPr lang="en-US" dirty="0" err="1"/>
              <a:t>volupta</a:t>
            </a:r>
            <a:r>
              <a:rPr lang="en-US" dirty="0"/>
              <a:t> </a:t>
            </a:r>
            <a:r>
              <a:rPr lang="en-US" dirty="0" err="1"/>
              <a:t>tiuntem</a:t>
            </a:r>
            <a:r>
              <a:rPr lang="en-US" dirty="0"/>
              <a:t> </a:t>
            </a:r>
            <a:r>
              <a:rPr lang="en-US" dirty="0" err="1"/>
              <a:t>inulparum</a:t>
            </a:r>
            <a:r>
              <a:rPr lang="en-US" dirty="0"/>
              <a:t> et </a:t>
            </a:r>
            <a:r>
              <a:rPr lang="en-US" dirty="0" err="1"/>
              <a:t>fugioto</a:t>
            </a:r>
            <a:r>
              <a:rPr lang="en-US" dirty="0"/>
              <a:t> </a:t>
            </a:r>
            <a:r>
              <a:rPr lang="en-US" dirty="0" err="1"/>
              <a:t>cusa</a:t>
            </a:r>
            <a:r>
              <a:rPr lang="en-US" dirty="0"/>
              <a:t> net </a:t>
            </a:r>
            <a:r>
              <a:rPr lang="en-US" dirty="0" err="1"/>
              <a:t>aut</a:t>
            </a:r>
            <a:r>
              <a:rPr lang="en-US" dirty="0"/>
              <a:t> colossus. </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err="1"/>
              <a:t>Evelegndigim</a:t>
            </a:r>
            <a:r>
              <a:rPr lang="en-US" dirty="0"/>
              <a:t> qui </a:t>
            </a:r>
            <a:r>
              <a:rPr lang="en-US" dirty="0" err="1"/>
              <a:t>ommodiao</a:t>
            </a:r>
            <a:r>
              <a:rPr lang="en-US" dirty="0"/>
              <a:t> </a:t>
            </a:r>
            <a:r>
              <a:rPr lang="en-US" dirty="0" err="1"/>
              <a:t>exceaswum</a:t>
            </a:r>
            <a:r>
              <a:rPr lang="en-US" dirty="0"/>
              <a:t> </a:t>
            </a:r>
            <a:r>
              <a:rPr lang="en-US" dirty="0" err="1"/>
              <a:t>enus</a:t>
            </a:r>
            <a:r>
              <a:rPr lang="en-US" dirty="0"/>
              <a:t> as </a:t>
            </a:r>
            <a:r>
              <a:rPr lang="en-US" dirty="0" err="1"/>
              <a:t>deerro</a:t>
            </a:r>
            <a:r>
              <a:rPr lang="en-US" dirty="0"/>
              <a:t> </a:t>
            </a:r>
            <a:r>
              <a:rPr lang="en-US" dirty="0" err="1"/>
              <a:t>consedi</a:t>
            </a:r>
            <a:r>
              <a:rPr lang="en-US" dirty="0"/>
              <a:t> </a:t>
            </a:r>
            <a:r>
              <a:rPr lang="en-US" dirty="0" err="1"/>
              <a:t>rerum</a:t>
            </a:r>
            <a:r>
              <a:rPr lang="en-US" dirty="0"/>
              <a:t> et </a:t>
            </a:r>
            <a:r>
              <a:rPr lang="en-US" dirty="0" err="1"/>
              <a:t>il</a:t>
            </a:r>
            <a:r>
              <a:rPr lang="en-US" dirty="0"/>
              <a:t> </a:t>
            </a:r>
            <a:r>
              <a:rPr lang="en-US" dirty="0" err="1"/>
              <a:t>Aperchil</a:t>
            </a:r>
            <a:r>
              <a:rPr lang="en-US" dirty="0"/>
              <a:t> </a:t>
            </a:r>
            <a:r>
              <a:rPr lang="en-US" dirty="0" err="1"/>
              <a:t>inus</a:t>
            </a:r>
            <a:r>
              <a:rPr lang="en-US" dirty="0"/>
              <a:t>, </a:t>
            </a:r>
            <a:r>
              <a:rPr lang="en-US" dirty="0" err="1"/>
              <a:t>ullabo</a:t>
            </a:r>
            <a:r>
              <a:rPr lang="en-US" dirty="0"/>
              <a:t>. </a:t>
            </a:r>
            <a:r>
              <a:rPr lang="en-US" dirty="0" err="1"/>
              <a:t>Otat</a:t>
            </a:r>
            <a:r>
              <a:rPr lang="en-US" dirty="0"/>
              <a:t>. </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err="1"/>
              <a:t>Bissecto</a:t>
            </a:r>
            <a:r>
              <a:rPr lang="en-US" dirty="0"/>
              <a:t> </a:t>
            </a:r>
            <a:r>
              <a:rPr lang="en-US" dirty="0" err="1"/>
              <a:t>occust</a:t>
            </a:r>
            <a:r>
              <a:rPr lang="en-US" dirty="0"/>
              <a:t>, to </a:t>
            </a:r>
            <a:r>
              <a:rPr lang="en-US" dirty="0" err="1"/>
              <a:t>dolupta</a:t>
            </a:r>
            <a:r>
              <a:rPr lang="en-US" dirty="0"/>
              <a:t> turbos </a:t>
            </a:r>
            <a:r>
              <a:rPr lang="en-US" dirty="0" err="1"/>
              <a:t>consequidi</a:t>
            </a:r>
            <a:r>
              <a:rPr lang="en-US" dirty="0"/>
              <a:t> </a:t>
            </a:r>
            <a:r>
              <a:rPr lang="en-US" dirty="0" err="1"/>
              <a:t>aut</a:t>
            </a:r>
            <a:r>
              <a:rPr lang="en-US" dirty="0"/>
              <a:t> </a:t>
            </a:r>
            <a:r>
              <a:rPr lang="en-US" dirty="0" err="1"/>
              <a:t>eos</a:t>
            </a:r>
            <a:r>
              <a:rPr lang="en-US" dirty="0"/>
              <a:t> </a:t>
            </a:r>
            <a:r>
              <a:rPr lang="en-US" dirty="0" err="1"/>
              <a:t>aut</a:t>
            </a:r>
            <a:r>
              <a:rPr lang="en-US" dirty="0"/>
              <a:t> </a:t>
            </a:r>
            <a:r>
              <a:rPr lang="en-US" dirty="0" err="1"/>
              <a:t>dolesequam</a:t>
            </a:r>
            <a:r>
              <a:rPr lang="en-US" dirty="0"/>
              <a:t> </a:t>
            </a:r>
            <a:r>
              <a:rPr lang="en-US" dirty="0" err="1"/>
              <a:t>commole</a:t>
            </a:r>
            <a:endParaRPr lang="en-US" dirty="0"/>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err="1"/>
              <a:t>Evelegndigim</a:t>
            </a:r>
            <a:r>
              <a:rPr lang="en-US" dirty="0"/>
              <a:t> qui </a:t>
            </a:r>
            <a:r>
              <a:rPr lang="en-US" dirty="0" err="1"/>
              <a:t>ommodiao</a:t>
            </a:r>
            <a:r>
              <a:rPr lang="en-US" dirty="0"/>
              <a:t> </a:t>
            </a:r>
            <a:r>
              <a:rPr lang="en-US" dirty="0" err="1"/>
              <a:t>exceaswum</a:t>
            </a:r>
            <a:r>
              <a:rPr lang="en-US" dirty="0"/>
              <a:t> </a:t>
            </a:r>
            <a:r>
              <a:rPr lang="en-US" dirty="0" err="1"/>
              <a:t>enus</a:t>
            </a:r>
            <a:r>
              <a:rPr lang="en-US" dirty="0"/>
              <a:t> as </a:t>
            </a:r>
            <a:r>
              <a:rPr lang="en-US" dirty="0" err="1"/>
              <a:t>deerro</a:t>
            </a:r>
            <a:r>
              <a:rPr lang="en-US" dirty="0"/>
              <a:t> </a:t>
            </a:r>
            <a:r>
              <a:rPr lang="en-US" dirty="0" err="1"/>
              <a:t>consedi</a:t>
            </a:r>
            <a:r>
              <a:rPr lang="en-US" dirty="0"/>
              <a:t> </a:t>
            </a:r>
            <a:r>
              <a:rPr lang="en-US" dirty="0" err="1"/>
              <a:t>rerum</a:t>
            </a:r>
            <a:r>
              <a:rPr lang="en-US" dirty="0"/>
              <a:t> et </a:t>
            </a:r>
            <a:r>
              <a:rPr lang="en-US" dirty="0" err="1"/>
              <a:t>il</a:t>
            </a:r>
            <a:r>
              <a:rPr lang="en-US" dirty="0"/>
              <a:t> </a:t>
            </a:r>
            <a:r>
              <a:rPr lang="en-US" dirty="0" err="1"/>
              <a:t>est</a:t>
            </a:r>
            <a:r>
              <a:rPr lang="en-US" dirty="0"/>
              <a:t> qui </a:t>
            </a:r>
            <a:r>
              <a:rPr lang="en-US" dirty="0" err="1"/>
              <a:t>cus</a:t>
            </a:r>
            <a:r>
              <a:rPr lang="en-US" dirty="0"/>
              <a:t> </a:t>
            </a:r>
            <a:r>
              <a:rPr lang="en-US" dirty="0" err="1"/>
              <a:t>aut</a:t>
            </a:r>
            <a:r>
              <a:rPr lang="en-US" dirty="0"/>
              <a:t> et </a:t>
            </a:r>
            <a:r>
              <a:rPr lang="en-US" dirty="0" err="1"/>
              <a:t>secsaill</a:t>
            </a:r>
            <a:r>
              <a:rPr lang="en-US" dirty="0"/>
              <a:t> to.</a:t>
            </a:r>
          </a:p>
        </p:txBody>
      </p:sp>
    </p:spTree>
    <p:extLst>
      <p:ext uri="{BB962C8B-B14F-4D97-AF65-F5344CB8AC3E}">
        <p14:creationId xmlns:p14="http://schemas.microsoft.com/office/powerpoint/2010/main" val="14330227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Photo w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7286624" y="371475"/>
            <a:ext cx="1373281" cy="4000501"/>
          </a:xfrm>
          <a:prstGeom prst="rect">
            <a:avLst/>
          </a:prstGeom>
        </p:spPr>
        <p:txBody>
          <a:bodyPr lIns="0" tIns="0" rIns="0" bIns="0"/>
          <a:lstStyle>
            <a:lvl1pPr marL="0" indent="0">
              <a:buNone/>
              <a:defRPr sz="1200" b="0">
                <a:solidFill>
                  <a:schemeClr val="tx1"/>
                </a:solidFill>
                <a:latin typeface="+mn-lt"/>
                <a:cs typeface="Arial" panose="020B0604020202020204" pitchFamily="34" charset="0"/>
              </a:defRPr>
            </a:lvl1pPr>
          </a:lstStyle>
          <a:p>
            <a:pPr lvl="0"/>
            <a:r>
              <a:rPr lang="en-US" dirty="0"/>
              <a:t>Photo Caption goes here</a:t>
            </a:r>
          </a:p>
        </p:txBody>
      </p:sp>
    </p:spTree>
    <p:extLst>
      <p:ext uri="{BB962C8B-B14F-4D97-AF65-F5344CB8AC3E}">
        <p14:creationId xmlns:p14="http://schemas.microsoft.com/office/powerpoint/2010/main" val="16991537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421676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10" name="Text Placeholder 3"/>
          <p:cNvSpPr>
            <a:spLocks noGrp="1"/>
          </p:cNvSpPr>
          <p:nvPr>
            <p:ph type="body" sz="quarter" idx="13" hasCustomPrompt="1"/>
          </p:nvPr>
        </p:nvSpPr>
        <p:spPr>
          <a:xfrm>
            <a:off x="3749040" y="1870102"/>
            <a:ext cx="4931609" cy="2536467"/>
          </a:xfrm>
          <a:prstGeom prst="rect">
            <a:avLst/>
          </a:prstGeom>
          <a:noFill/>
        </p:spPr>
        <p:txBody>
          <a:bodyPr/>
          <a:lstStyle>
            <a:lvl1pPr>
              <a:defRPr sz="1800" baseline="0">
                <a:solidFill>
                  <a:schemeClr val="tx1">
                    <a:lumMod val="50000"/>
                    <a:lumOff val="50000"/>
                  </a:schemeClr>
                </a:solidFill>
                <a:latin typeface="+mn-lt"/>
                <a:cs typeface="Arial" panose="020B0604020202020204" pitchFamily="34" charset="0"/>
              </a:defRPr>
            </a:lvl1pPr>
            <a:lvl2pPr>
              <a:defRPr sz="1600">
                <a:solidFill>
                  <a:schemeClr val="tx1">
                    <a:lumMod val="50000"/>
                    <a:lumOff val="50000"/>
                  </a:schemeClr>
                </a:solidFill>
                <a:latin typeface="+mn-lt"/>
                <a:cs typeface="Arial" panose="020B0604020202020204" pitchFamily="34" charset="0"/>
              </a:defRPr>
            </a:lvl2pPr>
            <a:lvl3pPr marL="1143000" indent="-228600">
              <a:buFont typeface="Wingdings" panose="05000000000000000000" pitchFamily="2" charset="2"/>
              <a:buChar char="s"/>
              <a:defRPr sz="1400">
                <a:solidFill>
                  <a:schemeClr val="tx1">
                    <a:lumMod val="50000"/>
                    <a:lumOff val="50000"/>
                  </a:schemeClr>
                </a:solidFill>
                <a:latin typeface="+mn-lt"/>
                <a:cs typeface="Arial" panose="020B0604020202020204" pitchFamily="34" charset="0"/>
              </a:defRPr>
            </a:lvl3pPr>
          </a:lstStyle>
          <a:p>
            <a:pPr lvl="0"/>
            <a:r>
              <a:rPr lang="en-CA" dirty="0"/>
              <a:t>Bullet</a:t>
            </a:r>
          </a:p>
          <a:p>
            <a:pPr lvl="1"/>
            <a:r>
              <a:rPr lang="en-US" dirty="0"/>
              <a:t>Second Level</a:t>
            </a:r>
          </a:p>
          <a:p>
            <a:pPr lvl="2"/>
            <a:r>
              <a:rPr lang="en-US" dirty="0"/>
              <a:t>Third level</a:t>
            </a:r>
            <a:endParaRPr lang="en-CA" dirty="0"/>
          </a:p>
          <a:p>
            <a:pPr lvl="0"/>
            <a:r>
              <a:rPr lang="en-CA" dirty="0"/>
              <a:t>Bullet</a:t>
            </a:r>
          </a:p>
          <a:p>
            <a:pPr lvl="0"/>
            <a:r>
              <a:rPr lang="en-CA" dirty="0"/>
              <a:t>Bullet</a:t>
            </a:r>
          </a:p>
          <a:p>
            <a:pPr lvl="0"/>
            <a:r>
              <a:rPr lang="en-CA" dirty="0"/>
              <a:t>Bullet</a:t>
            </a:r>
          </a:p>
        </p:txBody>
      </p:sp>
      <p:sp>
        <p:nvSpPr>
          <p:cNvPr id="11" name="Text Placeholder 9"/>
          <p:cNvSpPr>
            <a:spLocks noGrp="1"/>
          </p:cNvSpPr>
          <p:nvPr>
            <p:ph type="body" sz="quarter" idx="12" hasCustomPrompt="1"/>
          </p:nvPr>
        </p:nvSpPr>
        <p:spPr>
          <a:xfrm>
            <a:off x="406203" y="399966"/>
            <a:ext cx="2832297" cy="1009734"/>
          </a:xfrm>
          <a:prstGeom prst="rect">
            <a:avLst/>
          </a:prstGeom>
        </p:spPr>
        <p:txBody>
          <a:bodyPr lIns="0" tIns="0" rIns="0" bIns="0"/>
          <a:lstStyle>
            <a:lvl1pPr marL="0" indent="0">
              <a:lnSpc>
                <a:spcPts val="3400"/>
              </a:lnSpc>
              <a:spcBef>
                <a:spcPts val="0"/>
              </a:spcBef>
              <a:buNone/>
              <a:defRPr sz="3200" b="0" spc="-100" baseline="0">
                <a:solidFill>
                  <a:schemeClr val="bg1"/>
                </a:solidFill>
                <a:latin typeface="+mn-lt"/>
                <a:cs typeface="Arial" panose="020B0604020202020204" pitchFamily="34" charset="0"/>
              </a:defRPr>
            </a:lvl1pPr>
          </a:lstStyle>
          <a:p>
            <a:pPr lvl="0"/>
            <a:r>
              <a:rPr lang="en-CA" dirty="0"/>
              <a:t>Title</a:t>
            </a:r>
          </a:p>
        </p:txBody>
      </p:sp>
      <p:sp>
        <p:nvSpPr>
          <p:cNvPr id="15" name="Text Placeholder 9"/>
          <p:cNvSpPr>
            <a:spLocks noGrp="1"/>
          </p:cNvSpPr>
          <p:nvPr>
            <p:ph type="body" sz="quarter" idx="14" hasCustomPrompt="1"/>
          </p:nvPr>
        </p:nvSpPr>
        <p:spPr>
          <a:xfrm>
            <a:off x="406203" y="1618602"/>
            <a:ext cx="2321757" cy="1208417"/>
          </a:xfrm>
          <a:prstGeom prst="rect">
            <a:avLst/>
          </a:prstGeom>
        </p:spPr>
        <p:txBody>
          <a:bodyPr lIns="0" tIns="0" rIns="0" bIns="0"/>
          <a:lstStyle>
            <a:lvl1pPr marL="0" indent="0">
              <a:lnSpc>
                <a:spcPts val="2200"/>
              </a:lnSpc>
              <a:spcBef>
                <a:spcPts val="0"/>
              </a:spcBef>
              <a:buNone/>
              <a:defRPr sz="2000" b="0" spc="0" baseline="0">
                <a:solidFill>
                  <a:schemeClr val="bg1"/>
                </a:solidFill>
                <a:latin typeface="+mn-lt"/>
                <a:cs typeface="Arial" panose="020B0604020202020204" pitchFamily="34" charset="0"/>
              </a:defRPr>
            </a:lvl1pPr>
          </a:lstStyle>
          <a:p>
            <a:pPr lvl="0"/>
            <a:r>
              <a:rPr lang="en-CA" dirty="0"/>
              <a:t>Subtitle</a:t>
            </a:r>
          </a:p>
        </p:txBody>
      </p:sp>
      <p:cxnSp>
        <p:nvCxnSpPr>
          <p:cNvPr id="16" name="Straight Connector 15"/>
          <p:cNvCxnSpPr/>
          <p:nvPr userDrawn="1"/>
        </p:nvCxnSpPr>
        <p:spPr>
          <a:xfrm>
            <a:off x="406203" y="1501140"/>
            <a:ext cx="262655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Rectangle 16"/>
          <p:cNvSpPr/>
          <p:nvPr userDrawn="1"/>
        </p:nvSpPr>
        <p:spPr>
          <a:xfrm>
            <a:off x="8411284" y="4847236"/>
            <a:ext cx="325730" cy="230832"/>
          </a:xfrm>
          <a:prstGeom prst="rect">
            <a:avLst/>
          </a:prstGeom>
        </p:spPr>
        <p:txBody>
          <a:bodyPr wrap="none">
            <a:spAutoFit/>
          </a:bodyPr>
          <a:lstStyle/>
          <a:p>
            <a:fld id="{167796FD-2C35-44D3-9582-043279E26514}" type="slidenum">
              <a:rPr lang="en-CA" sz="900" b="1" smtClean="0">
                <a:solidFill>
                  <a:srgbClr val="BAC5B9"/>
                </a:solidFill>
                <a:latin typeface="+mn-lt"/>
              </a:rPr>
              <a:pPr/>
              <a:t>‹#›</a:t>
            </a:fld>
            <a:endParaRPr lang="en-CA" sz="900" dirty="0">
              <a:solidFill>
                <a:srgbClr val="BAC5B9"/>
              </a:solidFill>
              <a:latin typeface="+mn-lt"/>
            </a:endParaRPr>
          </a:p>
        </p:txBody>
      </p:sp>
      <p:sp>
        <p:nvSpPr>
          <p:cNvPr id="18" name="TextBox 17"/>
          <p:cNvSpPr txBox="1"/>
          <p:nvPr userDrawn="1"/>
        </p:nvSpPr>
        <p:spPr>
          <a:xfrm>
            <a:off x="407942" y="4885010"/>
            <a:ext cx="3916551" cy="153888"/>
          </a:xfrm>
          <a:prstGeom prst="rect">
            <a:avLst/>
          </a:prstGeom>
          <a:noFill/>
        </p:spPr>
        <p:txBody>
          <a:bodyPr wrap="square" lIns="0" tIns="0" rIns="0" bIns="0" rtlCol="0">
            <a:spAutoFit/>
          </a:bodyPr>
          <a:lstStyle/>
          <a:p>
            <a:pPr algn="l"/>
            <a:r>
              <a:rPr lang="en-CA" sz="1000" b="1" i="0" baseline="0" dirty="0">
                <a:solidFill>
                  <a:srgbClr val="BAC5B9"/>
                </a:solidFill>
                <a:latin typeface="+mn-lt"/>
                <a:cs typeface="Arial" panose="020B0604020202020204" pitchFamily="34" charset="0"/>
              </a:rPr>
              <a:t>CWB Financial Group</a:t>
            </a:r>
            <a:endParaRPr lang="en-CA" sz="1000" b="1" i="0" dirty="0">
              <a:solidFill>
                <a:srgbClr val="BAC5B9"/>
              </a:solidFill>
              <a:latin typeface="+mn-lt"/>
              <a:cs typeface="Arial" panose="020B0604020202020204" pitchFamily="34" charset="0"/>
            </a:endParaRPr>
          </a:p>
        </p:txBody>
      </p:sp>
    </p:spTree>
    <p:extLst>
      <p:ext uri="{BB962C8B-B14F-4D97-AF65-F5344CB8AC3E}">
        <p14:creationId xmlns:p14="http://schemas.microsoft.com/office/powerpoint/2010/main" val="1275360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3382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1 Column">
    <p:spTree>
      <p:nvGrpSpPr>
        <p:cNvPr id="1" name=""/>
        <p:cNvGrpSpPr/>
        <p:nvPr/>
      </p:nvGrpSpPr>
      <p:grpSpPr>
        <a:xfrm>
          <a:off x="0" y="0"/>
          <a:ext cx="0" cy="0"/>
          <a:chOff x="0" y="0"/>
          <a:chExt cx="0" cy="0"/>
        </a:xfrm>
      </p:grpSpPr>
      <p:sp>
        <p:nvSpPr>
          <p:cNvPr id="5" name="Text Placeholder 9"/>
          <p:cNvSpPr>
            <a:spLocks noGrp="1"/>
          </p:cNvSpPr>
          <p:nvPr>
            <p:ph type="body" sz="quarter" idx="12" hasCustomPrompt="1"/>
          </p:nvPr>
        </p:nvSpPr>
        <p:spPr>
          <a:xfrm>
            <a:off x="406203" y="701040"/>
            <a:ext cx="8280401" cy="397483"/>
          </a:xfrm>
          <a:prstGeom prst="rect">
            <a:avLst/>
          </a:prstGeom>
        </p:spPr>
        <p:txBody>
          <a:bodyPr lIns="0" tIns="0" rIns="0" bIns="0"/>
          <a:lstStyle>
            <a:lvl1pPr marL="0" indent="0">
              <a:lnSpc>
                <a:spcPts val="3400"/>
              </a:lnSpc>
              <a:spcBef>
                <a:spcPts val="0"/>
              </a:spcBef>
              <a:buNone/>
              <a:defRPr sz="3200" spc="-100" baseline="0">
                <a:solidFill>
                  <a:srgbClr val="0097A9"/>
                </a:solidFill>
                <a:latin typeface="Arial" panose="020B0604020202020204" pitchFamily="34" charset="0"/>
                <a:cs typeface="Arial" panose="020B0604020202020204" pitchFamily="34" charset="0"/>
              </a:defRPr>
            </a:lvl1pPr>
          </a:lstStyle>
          <a:p>
            <a:pPr lvl="0"/>
            <a:r>
              <a:rPr lang="en-CA" dirty="0"/>
              <a:t>Title</a:t>
            </a:r>
          </a:p>
        </p:txBody>
      </p:sp>
      <p:sp>
        <p:nvSpPr>
          <p:cNvPr id="6" name="Text Placeholder 9"/>
          <p:cNvSpPr>
            <a:spLocks noGrp="1"/>
          </p:cNvSpPr>
          <p:nvPr>
            <p:ph type="body" sz="quarter" idx="14" hasCustomPrompt="1"/>
          </p:nvPr>
        </p:nvSpPr>
        <p:spPr>
          <a:xfrm>
            <a:off x="406203" y="1157677"/>
            <a:ext cx="8280401" cy="238208"/>
          </a:xfrm>
          <a:prstGeom prst="rect">
            <a:avLst/>
          </a:prstGeom>
        </p:spPr>
        <p:txBody>
          <a:bodyPr lIns="0" tIns="0" rIns="0" bIns="0"/>
          <a:lstStyle>
            <a:lvl1pPr marL="0" indent="0">
              <a:lnSpc>
                <a:spcPts val="2200"/>
              </a:lnSpc>
              <a:spcBef>
                <a:spcPts val="0"/>
              </a:spcBef>
              <a:buNone/>
              <a:defRPr sz="1800" b="0" spc="0" baseline="0">
                <a:solidFill>
                  <a:srgbClr val="DAAA00"/>
                </a:solidFill>
                <a:latin typeface="Arial" panose="020B0604020202020204" pitchFamily="34" charset="0"/>
                <a:cs typeface="Arial" panose="020B0604020202020204" pitchFamily="34" charset="0"/>
              </a:defRPr>
            </a:lvl1pPr>
          </a:lstStyle>
          <a:p>
            <a:pPr lvl="0"/>
            <a:r>
              <a:rPr lang="en-CA" dirty="0"/>
              <a:t>Subtitle</a:t>
            </a:r>
          </a:p>
        </p:txBody>
      </p:sp>
    </p:spTree>
    <p:extLst>
      <p:ext uri="{BB962C8B-B14F-4D97-AF65-F5344CB8AC3E}">
        <p14:creationId xmlns:p14="http://schemas.microsoft.com/office/powerpoint/2010/main" val="3774762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Text Placeholder 3"/>
          <p:cNvSpPr>
            <a:spLocks noGrp="1"/>
          </p:cNvSpPr>
          <p:nvPr>
            <p:ph type="body" sz="quarter" idx="13" hasCustomPrompt="1"/>
          </p:nvPr>
        </p:nvSpPr>
        <p:spPr>
          <a:xfrm>
            <a:off x="3749040" y="1870102"/>
            <a:ext cx="4931609" cy="2536467"/>
          </a:xfrm>
          <a:prstGeom prst="rect">
            <a:avLst/>
          </a:prstGeom>
          <a:noFill/>
        </p:spPr>
        <p:txBody>
          <a:bodyPr/>
          <a:lstStyle>
            <a:lvl1pPr>
              <a:defRPr sz="1800" baseline="0">
                <a:solidFill>
                  <a:schemeClr val="tx1">
                    <a:lumMod val="50000"/>
                    <a:lumOff val="50000"/>
                  </a:schemeClr>
                </a:solidFill>
                <a:latin typeface="+mn-lt"/>
                <a:cs typeface="Arial" panose="020B0604020202020204" pitchFamily="34" charset="0"/>
              </a:defRPr>
            </a:lvl1pPr>
            <a:lvl2pPr>
              <a:defRPr sz="1600">
                <a:solidFill>
                  <a:schemeClr val="tx1">
                    <a:lumMod val="50000"/>
                    <a:lumOff val="50000"/>
                  </a:schemeClr>
                </a:solidFill>
                <a:latin typeface="+mn-lt"/>
                <a:cs typeface="Arial" panose="020B0604020202020204" pitchFamily="34" charset="0"/>
              </a:defRPr>
            </a:lvl2pPr>
            <a:lvl3pPr marL="1143000" indent="-228600">
              <a:buFont typeface="Wingdings" panose="05000000000000000000" pitchFamily="2" charset="2"/>
              <a:buChar char="s"/>
              <a:defRPr sz="1400">
                <a:solidFill>
                  <a:schemeClr val="tx1">
                    <a:lumMod val="50000"/>
                    <a:lumOff val="50000"/>
                  </a:schemeClr>
                </a:solidFill>
                <a:latin typeface="+mn-lt"/>
                <a:cs typeface="Arial" panose="020B0604020202020204" pitchFamily="34" charset="0"/>
              </a:defRPr>
            </a:lvl3pPr>
          </a:lstStyle>
          <a:p>
            <a:pPr lvl="0"/>
            <a:r>
              <a:rPr lang="en-CA" dirty="0"/>
              <a:t>Bullet</a:t>
            </a:r>
          </a:p>
          <a:p>
            <a:pPr lvl="1"/>
            <a:r>
              <a:rPr lang="en-US" dirty="0"/>
              <a:t>Second Level</a:t>
            </a:r>
          </a:p>
          <a:p>
            <a:pPr lvl="2"/>
            <a:r>
              <a:rPr lang="en-US" dirty="0"/>
              <a:t>Third level</a:t>
            </a:r>
            <a:endParaRPr lang="en-CA" dirty="0"/>
          </a:p>
          <a:p>
            <a:pPr lvl="0"/>
            <a:r>
              <a:rPr lang="en-CA" dirty="0"/>
              <a:t>Bullet</a:t>
            </a:r>
          </a:p>
          <a:p>
            <a:pPr lvl="0"/>
            <a:r>
              <a:rPr lang="en-CA" dirty="0"/>
              <a:t>Bullet</a:t>
            </a:r>
          </a:p>
          <a:p>
            <a:pPr lvl="0"/>
            <a:r>
              <a:rPr lang="en-CA" dirty="0"/>
              <a:t>Bullet</a:t>
            </a:r>
          </a:p>
        </p:txBody>
      </p:sp>
      <p:sp>
        <p:nvSpPr>
          <p:cNvPr id="11" name="Text Placeholder 9"/>
          <p:cNvSpPr>
            <a:spLocks noGrp="1"/>
          </p:cNvSpPr>
          <p:nvPr>
            <p:ph type="body" sz="quarter" idx="12" hasCustomPrompt="1"/>
          </p:nvPr>
        </p:nvSpPr>
        <p:spPr>
          <a:xfrm>
            <a:off x="406203" y="399966"/>
            <a:ext cx="2832297" cy="1009734"/>
          </a:xfrm>
          <a:prstGeom prst="rect">
            <a:avLst/>
          </a:prstGeom>
        </p:spPr>
        <p:txBody>
          <a:bodyPr lIns="0" tIns="0" rIns="0" bIns="0"/>
          <a:lstStyle>
            <a:lvl1pPr marL="0" indent="0">
              <a:lnSpc>
                <a:spcPts val="3400"/>
              </a:lnSpc>
              <a:spcBef>
                <a:spcPts val="0"/>
              </a:spcBef>
              <a:buNone/>
              <a:defRPr sz="3200" b="0" spc="-100" baseline="0">
                <a:solidFill>
                  <a:schemeClr val="bg1"/>
                </a:solidFill>
                <a:latin typeface="+mn-lt"/>
                <a:cs typeface="Arial" panose="020B0604020202020204" pitchFamily="34" charset="0"/>
              </a:defRPr>
            </a:lvl1pPr>
          </a:lstStyle>
          <a:p>
            <a:pPr lvl="0"/>
            <a:r>
              <a:rPr lang="en-CA" dirty="0"/>
              <a:t>Title</a:t>
            </a:r>
          </a:p>
        </p:txBody>
      </p:sp>
      <p:sp>
        <p:nvSpPr>
          <p:cNvPr id="15" name="Text Placeholder 9"/>
          <p:cNvSpPr>
            <a:spLocks noGrp="1"/>
          </p:cNvSpPr>
          <p:nvPr>
            <p:ph type="body" sz="quarter" idx="14" hasCustomPrompt="1"/>
          </p:nvPr>
        </p:nvSpPr>
        <p:spPr>
          <a:xfrm>
            <a:off x="406203" y="1618602"/>
            <a:ext cx="2321757" cy="1208417"/>
          </a:xfrm>
          <a:prstGeom prst="rect">
            <a:avLst/>
          </a:prstGeom>
        </p:spPr>
        <p:txBody>
          <a:bodyPr lIns="0" tIns="0" rIns="0" bIns="0"/>
          <a:lstStyle>
            <a:lvl1pPr marL="0" indent="0">
              <a:lnSpc>
                <a:spcPts val="2200"/>
              </a:lnSpc>
              <a:spcBef>
                <a:spcPts val="0"/>
              </a:spcBef>
              <a:buNone/>
              <a:defRPr sz="2000" b="0" spc="0" baseline="0">
                <a:solidFill>
                  <a:schemeClr val="bg1"/>
                </a:solidFill>
                <a:latin typeface="+mn-lt"/>
                <a:cs typeface="Arial" panose="020B0604020202020204" pitchFamily="34" charset="0"/>
              </a:defRPr>
            </a:lvl1pPr>
          </a:lstStyle>
          <a:p>
            <a:pPr lvl="0"/>
            <a:r>
              <a:rPr lang="en-CA" dirty="0"/>
              <a:t>Subtitle</a:t>
            </a:r>
          </a:p>
        </p:txBody>
      </p:sp>
      <p:cxnSp>
        <p:nvCxnSpPr>
          <p:cNvPr id="16" name="Straight Connector 15"/>
          <p:cNvCxnSpPr/>
          <p:nvPr userDrawn="1"/>
        </p:nvCxnSpPr>
        <p:spPr>
          <a:xfrm>
            <a:off x="406203" y="1501140"/>
            <a:ext cx="262655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Rectangle 16"/>
          <p:cNvSpPr/>
          <p:nvPr userDrawn="1"/>
        </p:nvSpPr>
        <p:spPr>
          <a:xfrm>
            <a:off x="8411284" y="4847236"/>
            <a:ext cx="325730" cy="230832"/>
          </a:xfrm>
          <a:prstGeom prst="rect">
            <a:avLst/>
          </a:prstGeom>
        </p:spPr>
        <p:txBody>
          <a:bodyPr wrap="none">
            <a:spAutoFit/>
          </a:bodyPr>
          <a:lstStyle/>
          <a:p>
            <a:fld id="{167796FD-2C35-44D3-9582-043279E26514}" type="slidenum">
              <a:rPr lang="en-CA" sz="900" b="1" smtClean="0">
                <a:solidFill>
                  <a:srgbClr val="BAC5B9"/>
                </a:solidFill>
                <a:latin typeface="+mn-lt"/>
              </a:rPr>
              <a:pPr/>
              <a:t>‹#›</a:t>
            </a:fld>
            <a:endParaRPr lang="en-CA" sz="900" dirty="0">
              <a:solidFill>
                <a:srgbClr val="BAC5B9"/>
              </a:solidFill>
              <a:latin typeface="+mn-lt"/>
            </a:endParaRPr>
          </a:p>
        </p:txBody>
      </p:sp>
      <p:sp>
        <p:nvSpPr>
          <p:cNvPr id="18" name="TextBox 17"/>
          <p:cNvSpPr txBox="1"/>
          <p:nvPr userDrawn="1"/>
        </p:nvSpPr>
        <p:spPr>
          <a:xfrm>
            <a:off x="407942" y="4885010"/>
            <a:ext cx="3916551" cy="153888"/>
          </a:xfrm>
          <a:prstGeom prst="rect">
            <a:avLst/>
          </a:prstGeom>
          <a:noFill/>
        </p:spPr>
        <p:txBody>
          <a:bodyPr wrap="square" lIns="0" tIns="0" rIns="0" bIns="0" rtlCol="0">
            <a:spAutoFit/>
          </a:bodyPr>
          <a:lstStyle/>
          <a:p>
            <a:pPr algn="l"/>
            <a:r>
              <a:rPr lang="en-CA" sz="1000" b="1" i="0" baseline="0" dirty="0">
                <a:solidFill>
                  <a:srgbClr val="BAC5B9"/>
                </a:solidFill>
                <a:latin typeface="+mn-lt"/>
                <a:cs typeface="Arial" panose="020B0604020202020204" pitchFamily="34" charset="0"/>
              </a:rPr>
              <a:t>CWB Financial Group</a:t>
            </a:r>
            <a:endParaRPr lang="en-CA" sz="1000" b="1" i="0" dirty="0">
              <a:solidFill>
                <a:srgbClr val="BAC5B9"/>
              </a:solidFill>
              <a:latin typeface="+mn-lt"/>
              <a:cs typeface="Arial" panose="020B0604020202020204" pitchFamily="34" charset="0"/>
            </a:endParaRPr>
          </a:p>
        </p:txBody>
      </p:sp>
    </p:spTree>
    <p:extLst>
      <p:ext uri="{BB962C8B-B14F-4D97-AF65-F5344CB8AC3E}">
        <p14:creationId xmlns:p14="http://schemas.microsoft.com/office/powerpoint/2010/main" val="1659885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66955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hoto w Title">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579683" y="4407694"/>
            <a:ext cx="4112747" cy="242886"/>
          </a:xfrm>
          <a:prstGeom prst="rect">
            <a:avLst/>
          </a:prstGeom>
        </p:spPr>
        <p:txBody>
          <a:bodyPr lIns="0" tIns="0" rIns="0" bIns="0"/>
          <a:lstStyle>
            <a:lvl1pPr marL="0" indent="0">
              <a:buNone/>
              <a:defRPr sz="1200" b="0">
                <a:solidFill>
                  <a:schemeClr val="tx1"/>
                </a:solidFill>
                <a:latin typeface="+mn-lt"/>
                <a:cs typeface="Arial" panose="020B0604020202020204" pitchFamily="34" charset="0"/>
              </a:defRPr>
            </a:lvl1pPr>
          </a:lstStyle>
          <a:p>
            <a:pPr lvl="0"/>
            <a:r>
              <a:rPr lang="en-US" dirty="0"/>
              <a:t>Photo Caption</a:t>
            </a:r>
          </a:p>
        </p:txBody>
      </p:sp>
      <p:sp>
        <p:nvSpPr>
          <p:cNvPr id="8" name="Text Placeholder 9"/>
          <p:cNvSpPr>
            <a:spLocks noGrp="1"/>
          </p:cNvSpPr>
          <p:nvPr>
            <p:ph type="body" sz="quarter" idx="12" hasCustomPrompt="1"/>
          </p:nvPr>
        </p:nvSpPr>
        <p:spPr>
          <a:xfrm>
            <a:off x="406203" y="701040"/>
            <a:ext cx="3715741" cy="397483"/>
          </a:xfrm>
          <a:prstGeom prst="rect">
            <a:avLst/>
          </a:prstGeom>
        </p:spPr>
        <p:txBody>
          <a:bodyPr lIns="0" tIns="0" rIns="0" bIns="0"/>
          <a:lstStyle>
            <a:lvl1pPr marL="0" indent="0">
              <a:lnSpc>
                <a:spcPts val="3400"/>
              </a:lnSpc>
              <a:spcBef>
                <a:spcPts val="0"/>
              </a:spcBef>
              <a:buNone/>
              <a:defRPr sz="3200" spc="-100" baseline="0">
                <a:solidFill>
                  <a:srgbClr val="0097A9"/>
                </a:solidFill>
                <a:latin typeface="+mn-lt"/>
                <a:cs typeface="Arial" panose="020B0604020202020204" pitchFamily="34" charset="0"/>
              </a:defRPr>
            </a:lvl1pPr>
          </a:lstStyle>
          <a:p>
            <a:pPr lvl="0"/>
            <a:r>
              <a:rPr lang="en-CA" dirty="0"/>
              <a:t>Title</a:t>
            </a:r>
          </a:p>
        </p:txBody>
      </p:sp>
      <p:sp>
        <p:nvSpPr>
          <p:cNvPr id="9" name="Text Placeholder 9"/>
          <p:cNvSpPr>
            <a:spLocks noGrp="1"/>
          </p:cNvSpPr>
          <p:nvPr>
            <p:ph type="body" sz="quarter" idx="14" hasCustomPrompt="1"/>
          </p:nvPr>
        </p:nvSpPr>
        <p:spPr>
          <a:xfrm>
            <a:off x="406203" y="1157677"/>
            <a:ext cx="3715741" cy="238208"/>
          </a:xfrm>
          <a:prstGeom prst="rect">
            <a:avLst/>
          </a:prstGeom>
        </p:spPr>
        <p:txBody>
          <a:bodyPr lIns="0" tIns="0" rIns="0" bIns="0"/>
          <a:lstStyle>
            <a:lvl1pPr marL="0" indent="0">
              <a:lnSpc>
                <a:spcPts val="2200"/>
              </a:lnSpc>
              <a:spcBef>
                <a:spcPts val="0"/>
              </a:spcBef>
              <a:buNone/>
              <a:defRPr sz="1800" b="0" spc="0" baseline="0">
                <a:solidFill>
                  <a:srgbClr val="DAAA00"/>
                </a:solidFill>
                <a:latin typeface="+mn-lt"/>
                <a:cs typeface="Arial" panose="020B0604020202020204" pitchFamily="34" charset="0"/>
              </a:defRPr>
            </a:lvl1pPr>
          </a:lstStyle>
          <a:p>
            <a:pPr lvl="0"/>
            <a:r>
              <a:rPr lang="en-CA" dirty="0"/>
              <a:t>Subtitle</a:t>
            </a:r>
          </a:p>
        </p:txBody>
      </p:sp>
      <p:sp>
        <p:nvSpPr>
          <p:cNvPr id="10" name="Text Placeholder 3"/>
          <p:cNvSpPr>
            <a:spLocks noGrp="1"/>
          </p:cNvSpPr>
          <p:nvPr>
            <p:ph type="body" sz="quarter" idx="13" hasCustomPrompt="1"/>
          </p:nvPr>
        </p:nvSpPr>
        <p:spPr>
          <a:xfrm>
            <a:off x="406203" y="1744980"/>
            <a:ext cx="3715741" cy="2419825"/>
          </a:xfrm>
          <a:prstGeom prst="rect">
            <a:avLst/>
          </a:prstGeom>
          <a:noFill/>
        </p:spPr>
        <p:txBody>
          <a:bodyPr/>
          <a:lstStyle>
            <a:lvl1pPr>
              <a:defRPr sz="1500" baseline="0">
                <a:solidFill>
                  <a:schemeClr val="tx1"/>
                </a:solidFill>
                <a:latin typeface="+mn-lt"/>
                <a:cs typeface="Arial" panose="020B0604020202020204" pitchFamily="34" charset="0"/>
              </a:defRPr>
            </a:lvl1pPr>
            <a:lvl2pPr>
              <a:defRPr sz="1400">
                <a:solidFill>
                  <a:schemeClr val="tx1"/>
                </a:solidFill>
                <a:latin typeface="+mn-lt"/>
                <a:cs typeface="Arial" panose="020B0604020202020204" pitchFamily="34" charset="0"/>
              </a:defRPr>
            </a:lvl2pPr>
            <a:lvl3pPr marL="1143000" indent="-228600">
              <a:buFont typeface="Wingdings" panose="05000000000000000000" pitchFamily="2" charset="2"/>
              <a:buChar char="s"/>
              <a:defRPr sz="1200">
                <a:solidFill>
                  <a:schemeClr val="tx1"/>
                </a:solidFill>
                <a:latin typeface="+mn-lt"/>
                <a:cs typeface="Arial" panose="020B0604020202020204" pitchFamily="34" charset="0"/>
              </a:defRPr>
            </a:lvl3pPr>
          </a:lstStyle>
          <a:p>
            <a:pPr lvl="0"/>
            <a:r>
              <a:rPr lang="en-CA" dirty="0"/>
              <a:t>Bullet</a:t>
            </a:r>
          </a:p>
          <a:p>
            <a:pPr lvl="1"/>
            <a:r>
              <a:rPr lang="en-US" dirty="0"/>
              <a:t>Second Level</a:t>
            </a:r>
          </a:p>
          <a:p>
            <a:pPr lvl="2"/>
            <a:r>
              <a:rPr lang="en-US" dirty="0"/>
              <a:t>Third level</a:t>
            </a:r>
            <a:endParaRPr lang="en-CA" dirty="0"/>
          </a:p>
          <a:p>
            <a:pPr lvl="0"/>
            <a:r>
              <a:rPr lang="en-CA" dirty="0"/>
              <a:t>Bullet</a:t>
            </a:r>
          </a:p>
          <a:p>
            <a:pPr lvl="0"/>
            <a:r>
              <a:rPr lang="en-CA" dirty="0"/>
              <a:t>Bullet</a:t>
            </a:r>
          </a:p>
          <a:p>
            <a:pPr lvl="0"/>
            <a:r>
              <a:rPr lang="en-CA" dirty="0"/>
              <a:t>Bullet</a:t>
            </a:r>
          </a:p>
        </p:txBody>
      </p:sp>
    </p:spTree>
    <p:extLst>
      <p:ext uri="{BB962C8B-B14F-4D97-AF65-F5344CB8AC3E}">
        <p14:creationId xmlns:p14="http://schemas.microsoft.com/office/powerpoint/2010/main" val="1119194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4" name="Text Placeholder 3"/>
          <p:cNvSpPr>
            <a:spLocks noGrp="1"/>
          </p:cNvSpPr>
          <p:nvPr>
            <p:ph type="body" sz="quarter" idx="13" hasCustomPrompt="1"/>
          </p:nvPr>
        </p:nvSpPr>
        <p:spPr>
          <a:xfrm>
            <a:off x="406203" y="1744981"/>
            <a:ext cx="8280401" cy="2681022"/>
          </a:xfrm>
          <a:prstGeom prst="rect">
            <a:avLst/>
          </a:prstGeom>
          <a:noFill/>
        </p:spPr>
        <p:txBody>
          <a:bodyPr numCol="2" spcCol="144000"/>
          <a:lstStyle>
            <a:lvl1pPr>
              <a:defRPr sz="1500" baseline="0">
                <a:solidFill>
                  <a:schemeClr val="tx1"/>
                </a:solidFill>
                <a:latin typeface="+mn-lt"/>
                <a:cs typeface="Arial" panose="020B0604020202020204" pitchFamily="34" charset="0"/>
              </a:defRPr>
            </a:lvl1pPr>
            <a:lvl2pPr>
              <a:defRPr sz="1400">
                <a:solidFill>
                  <a:schemeClr val="tx1"/>
                </a:solidFill>
                <a:latin typeface="+mn-lt"/>
                <a:cs typeface="Arial" panose="020B0604020202020204" pitchFamily="34" charset="0"/>
              </a:defRPr>
            </a:lvl2pPr>
            <a:lvl3pPr marL="1143000" indent="-228600">
              <a:buFont typeface="Wingdings" panose="05000000000000000000" pitchFamily="2" charset="2"/>
              <a:buChar char="s"/>
              <a:defRPr sz="1200">
                <a:solidFill>
                  <a:schemeClr val="tx1"/>
                </a:solidFill>
                <a:latin typeface="+mn-lt"/>
                <a:cs typeface="Arial" panose="020B0604020202020204" pitchFamily="34" charset="0"/>
              </a:defRPr>
            </a:lvl3pPr>
          </a:lstStyle>
          <a:p>
            <a:pPr lvl="0"/>
            <a:r>
              <a:rPr lang="en-CA" dirty="0"/>
              <a:t>Bullet</a:t>
            </a:r>
          </a:p>
          <a:p>
            <a:pPr lvl="1"/>
            <a:r>
              <a:rPr lang="en-US" dirty="0"/>
              <a:t>Second Level</a:t>
            </a:r>
          </a:p>
          <a:p>
            <a:pPr lvl="2"/>
            <a:r>
              <a:rPr lang="en-US" dirty="0"/>
              <a:t>Third level</a:t>
            </a:r>
            <a:endParaRPr lang="en-CA" dirty="0"/>
          </a:p>
          <a:p>
            <a:pPr lvl="0"/>
            <a:r>
              <a:rPr lang="en-CA" dirty="0"/>
              <a:t>Bullet</a:t>
            </a:r>
          </a:p>
          <a:p>
            <a:pPr lvl="0"/>
            <a:r>
              <a:rPr lang="en-CA" dirty="0"/>
              <a:t>Bullet</a:t>
            </a:r>
          </a:p>
          <a:p>
            <a:pPr lvl="0"/>
            <a:r>
              <a:rPr lang="en-CA" dirty="0"/>
              <a:t>Bullet</a:t>
            </a:r>
          </a:p>
          <a:p>
            <a:pPr lvl="0"/>
            <a:r>
              <a:rPr lang="en-CA" dirty="0"/>
              <a:t>Bullet</a:t>
            </a:r>
          </a:p>
          <a:p>
            <a:pPr lvl="1"/>
            <a:r>
              <a:rPr lang="en-US" dirty="0"/>
              <a:t>Second Level</a:t>
            </a:r>
          </a:p>
          <a:p>
            <a:pPr lvl="2"/>
            <a:r>
              <a:rPr lang="en-US" dirty="0"/>
              <a:t>Third level</a:t>
            </a:r>
            <a:endParaRPr lang="en-CA" dirty="0"/>
          </a:p>
          <a:p>
            <a:pPr lvl="0"/>
            <a:endParaRPr lang="en-CA" dirty="0"/>
          </a:p>
          <a:p>
            <a:pPr lvl="0"/>
            <a:r>
              <a:rPr lang="en-CA" dirty="0"/>
              <a:t>Bullet</a:t>
            </a:r>
          </a:p>
          <a:p>
            <a:pPr lvl="0"/>
            <a:r>
              <a:rPr lang="en-CA" dirty="0"/>
              <a:t>Bullet</a:t>
            </a:r>
          </a:p>
          <a:p>
            <a:pPr lvl="0"/>
            <a:r>
              <a:rPr lang="en-CA" dirty="0"/>
              <a:t>Bullet</a:t>
            </a:r>
          </a:p>
          <a:p>
            <a:pPr lvl="0"/>
            <a:r>
              <a:rPr lang="en-CA" dirty="0"/>
              <a:t>Bullet</a:t>
            </a:r>
          </a:p>
          <a:p>
            <a:pPr lvl="1"/>
            <a:r>
              <a:rPr lang="en-US" dirty="0"/>
              <a:t>Second Level</a:t>
            </a:r>
          </a:p>
          <a:p>
            <a:pPr lvl="2"/>
            <a:r>
              <a:rPr lang="en-US" dirty="0"/>
              <a:t>Third level</a:t>
            </a:r>
            <a:endParaRPr lang="en-CA" dirty="0"/>
          </a:p>
          <a:p>
            <a:pPr lvl="0"/>
            <a:r>
              <a:rPr lang="en-CA" dirty="0"/>
              <a:t>Bullet</a:t>
            </a:r>
          </a:p>
          <a:p>
            <a:pPr lvl="0"/>
            <a:r>
              <a:rPr lang="en-CA" dirty="0"/>
              <a:t>Bullet</a:t>
            </a:r>
          </a:p>
          <a:p>
            <a:pPr lvl="0"/>
            <a:r>
              <a:rPr lang="en-CA" dirty="0"/>
              <a:t>Bullet</a:t>
            </a:r>
          </a:p>
          <a:p>
            <a:pPr lvl="0"/>
            <a:endParaRPr lang="en-CA" dirty="0"/>
          </a:p>
        </p:txBody>
      </p:sp>
      <p:sp>
        <p:nvSpPr>
          <p:cNvPr id="5" name="Text Placeholder 9"/>
          <p:cNvSpPr>
            <a:spLocks noGrp="1"/>
          </p:cNvSpPr>
          <p:nvPr>
            <p:ph type="body" sz="quarter" idx="12" hasCustomPrompt="1"/>
          </p:nvPr>
        </p:nvSpPr>
        <p:spPr>
          <a:xfrm>
            <a:off x="406203" y="701040"/>
            <a:ext cx="8280401" cy="397483"/>
          </a:xfrm>
          <a:prstGeom prst="rect">
            <a:avLst/>
          </a:prstGeom>
        </p:spPr>
        <p:txBody>
          <a:bodyPr lIns="0" tIns="0" rIns="0" bIns="0"/>
          <a:lstStyle>
            <a:lvl1pPr marL="0" indent="0">
              <a:lnSpc>
                <a:spcPts val="3400"/>
              </a:lnSpc>
              <a:spcBef>
                <a:spcPts val="0"/>
              </a:spcBef>
              <a:buNone/>
              <a:defRPr sz="3200" spc="-100" baseline="0">
                <a:solidFill>
                  <a:srgbClr val="0097A9"/>
                </a:solidFill>
                <a:latin typeface="+mn-lt"/>
                <a:cs typeface="Arial" panose="020B0604020202020204" pitchFamily="34" charset="0"/>
              </a:defRPr>
            </a:lvl1pPr>
          </a:lstStyle>
          <a:p>
            <a:pPr lvl="0"/>
            <a:r>
              <a:rPr lang="en-CA" dirty="0"/>
              <a:t>Title</a:t>
            </a:r>
          </a:p>
        </p:txBody>
      </p:sp>
      <p:sp>
        <p:nvSpPr>
          <p:cNvPr id="6" name="Text Placeholder 9"/>
          <p:cNvSpPr>
            <a:spLocks noGrp="1"/>
          </p:cNvSpPr>
          <p:nvPr>
            <p:ph type="body" sz="quarter" idx="14" hasCustomPrompt="1"/>
          </p:nvPr>
        </p:nvSpPr>
        <p:spPr>
          <a:xfrm>
            <a:off x="406203" y="1157677"/>
            <a:ext cx="8280401" cy="238208"/>
          </a:xfrm>
          <a:prstGeom prst="rect">
            <a:avLst/>
          </a:prstGeom>
        </p:spPr>
        <p:txBody>
          <a:bodyPr lIns="0" tIns="0" rIns="0" bIns="0"/>
          <a:lstStyle>
            <a:lvl1pPr marL="0" indent="0">
              <a:lnSpc>
                <a:spcPts val="2200"/>
              </a:lnSpc>
              <a:spcBef>
                <a:spcPts val="0"/>
              </a:spcBef>
              <a:buNone/>
              <a:defRPr sz="1800" b="0" spc="0" baseline="0">
                <a:solidFill>
                  <a:srgbClr val="DAAA00"/>
                </a:solidFill>
                <a:latin typeface="+mn-lt"/>
                <a:cs typeface="Arial" panose="020B0604020202020204" pitchFamily="34" charset="0"/>
              </a:defRPr>
            </a:lvl1pPr>
          </a:lstStyle>
          <a:p>
            <a:pPr lvl="0"/>
            <a:r>
              <a:rPr lang="en-CA" dirty="0"/>
              <a:t>Subtitle</a:t>
            </a:r>
          </a:p>
        </p:txBody>
      </p:sp>
    </p:spTree>
    <p:extLst>
      <p:ext uri="{BB962C8B-B14F-4D97-AF65-F5344CB8AC3E}">
        <p14:creationId xmlns:p14="http://schemas.microsoft.com/office/powerpoint/2010/main" val="3830157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1 Column">
    <p:spTree>
      <p:nvGrpSpPr>
        <p:cNvPr id="1" name=""/>
        <p:cNvGrpSpPr/>
        <p:nvPr/>
      </p:nvGrpSpPr>
      <p:grpSpPr>
        <a:xfrm>
          <a:off x="0" y="0"/>
          <a:ext cx="0" cy="0"/>
          <a:chOff x="0" y="0"/>
          <a:chExt cx="0" cy="0"/>
        </a:xfrm>
      </p:grpSpPr>
      <p:sp>
        <p:nvSpPr>
          <p:cNvPr id="5" name="Text Placeholder 9"/>
          <p:cNvSpPr>
            <a:spLocks noGrp="1"/>
          </p:cNvSpPr>
          <p:nvPr>
            <p:ph type="body" sz="quarter" idx="12" hasCustomPrompt="1"/>
          </p:nvPr>
        </p:nvSpPr>
        <p:spPr>
          <a:xfrm>
            <a:off x="406203" y="701040"/>
            <a:ext cx="8280401" cy="397483"/>
          </a:xfrm>
          <a:prstGeom prst="rect">
            <a:avLst/>
          </a:prstGeom>
        </p:spPr>
        <p:txBody>
          <a:bodyPr lIns="0" tIns="0" rIns="0" bIns="0"/>
          <a:lstStyle>
            <a:lvl1pPr marL="0" indent="0">
              <a:lnSpc>
                <a:spcPts val="3400"/>
              </a:lnSpc>
              <a:spcBef>
                <a:spcPts val="0"/>
              </a:spcBef>
              <a:buNone/>
              <a:defRPr sz="3200" spc="-100" baseline="0">
                <a:solidFill>
                  <a:srgbClr val="0097A9"/>
                </a:solidFill>
                <a:latin typeface="+mn-lt"/>
                <a:cs typeface="Arial" panose="020B0604020202020204" pitchFamily="34" charset="0"/>
              </a:defRPr>
            </a:lvl1pPr>
          </a:lstStyle>
          <a:p>
            <a:pPr lvl="0"/>
            <a:r>
              <a:rPr lang="en-CA" dirty="0"/>
              <a:t>Title</a:t>
            </a:r>
          </a:p>
        </p:txBody>
      </p:sp>
      <p:sp>
        <p:nvSpPr>
          <p:cNvPr id="6" name="Text Placeholder 9"/>
          <p:cNvSpPr>
            <a:spLocks noGrp="1"/>
          </p:cNvSpPr>
          <p:nvPr>
            <p:ph type="body" sz="quarter" idx="14" hasCustomPrompt="1"/>
          </p:nvPr>
        </p:nvSpPr>
        <p:spPr>
          <a:xfrm>
            <a:off x="406203" y="1157677"/>
            <a:ext cx="8280401" cy="238208"/>
          </a:xfrm>
          <a:prstGeom prst="rect">
            <a:avLst/>
          </a:prstGeom>
        </p:spPr>
        <p:txBody>
          <a:bodyPr lIns="0" tIns="0" rIns="0" bIns="0"/>
          <a:lstStyle>
            <a:lvl1pPr marL="0" indent="0">
              <a:lnSpc>
                <a:spcPts val="2200"/>
              </a:lnSpc>
              <a:spcBef>
                <a:spcPts val="0"/>
              </a:spcBef>
              <a:buNone/>
              <a:defRPr sz="1800" b="0" spc="0" baseline="0">
                <a:solidFill>
                  <a:srgbClr val="DAAA00"/>
                </a:solidFill>
                <a:latin typeface="+mn-lt"/>
                <a:cs typeface="Arial" panose="020B0604020202020204" pitchFamily="34" charset="0"/>
              </a:defRPr>
            </a:lvl1pPr>
          </a:lstStyle>
          <a:p>
            <a:pPr lvl="0"/>
            <a:r>
              <a:rPr lang="en-CA" dirty="0"/>
              <a:t>Subtitle</a:t>
            </a:r>
          </a:p>
        </p:txBody>
      </p:sp>
      <p:sp>
        <p:nvSpPr>
          <p:cNvPr id="7" name="Text Placeholder 6"/>
          <p:cNvSpPr>
            <a:spLocks noGrp="1"/>
          </p:cNvSpPr>
          <p:nvPr>
            <p:ph type="body" sz="quarter" idx="15" hasCustomPrompt="1"/>
          </p:nvPr>
        </p:nvSpPr>
        <p:spPr>
          <a:xfrm>
            <a:off x="406400" y="1636713"/>
            <a:ext cx="8280400" cy="2743200"/>
          </a:xfrm>
          <a:prstGeom prst="rect">
            <a:avLst/>
          </a:prstGeom>
        </p:spPr>
        <p:txBody>
          <a:bodyPr lIns="0" rIns="0"/>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lang="en-US" sz="1600" b="0" i="0" u="none" strike="noStrike" baseline="0" smtClean="0">
                <a:solidFill>
                  <a:schemeClr val="tx1"/>
                </a:solidFill>
              </a:defRPr>
            </a:lvl1pPr>
            <a:lvl2pPr marL="457200" indent="0">
              <a:buNone/>
              <a:defRPr sz="1600">
                <a:solidFill>
                  <a:schemeClr val="tx1">
                    <a:lumMod val="50000"/>
                    <a:lumOff val="50000"/>
                  </a:schemeClr>
                </a:solidFill>
              </a:defRPr>
            </a:lvl2pPr>
            <a:lvl3pPr marL="914400" indent="0">
              <a:buNone/>
              <a:defRPr sz="1600">
                <a:solidFill>
                  <a:schemeClr val="tx1">
                    <a:lumMod val="50000"/>
                    <a:lumOff val="50000"/>
                  </a:schemeClr>
                </a:solidFill>
              </a:defRPr>
            </a:lvl3pPr>
            <a:lvl4pPr marL="1371600" indent="0">
              <a:buNone/>
              <a:defRPr sz="1600">
                <a:solidFill>
                  <a:schemeClr val="tx1">
                    <a:lumMod val="50000"/>
                    <a:lumOff val="50000"/>
                  </a:schemeClr>
                </a:solidFill>
              </a:defRPr>
            </a:lvl4pPr>
            <a:lvl5pPr marL="1828800" indent="0">
              <a:buNone/>
              <a:defRPr sz="1600">
                <a:solidFill>
                  <a:schemeClr val="tx1">
                    <a:lumMod val="50000"/>
                    <a:lumOff val="50000"/>
                  </a:schemeClr>
                </a:solidFill>
              </a:defRPr>
            </a:lvl5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a:t>Click to add text. Body placeholder text goes here. </a:t>
            </a:r>
            <a:r>
              <a:rPr lang="en-US" dirty="0" err="1"/>
              <a:t>Aperchil</a:t>
            </a:r>
            <a:r>
              <a:rPr lang="en-US" dirty="0"/>
              <a:t> </a:t>
            </a:r>
            <a:r>
              <a:rPr lang="en-US" dirty="0" err="1"/>
              <a:t>inus</a:t>
            </a:r>
            <a:r>
              <a:rPr lang="en-US" dirty="0"/>
              <a:t>, </a:t>
            </a:r>
            <a:r>
              <a:rPr lang="en-US" dirty="0" err="1"/>
              <a:t>ullabo</a:t>
            </a:r>
            <a:r>
              <a:rPr lang="en-US" dirty="0"/>
              <a:t>. </a:t>
            </a:r>
            <a:r>
              <a:rPr lang="en-US" dirty="0" err="1"/>
              <a:t>Otat</a:t>
            </a:r>
            <a:r>
              <a:rPr lang="en-US" dirty="0"/>
              <a:t>. </a:t>
            </a:r>
            <a:r>
              <a:rPr lang="en-US" dirty="0" err="1"/>
              <a:t>Bissecto</a:t>
            </a:r>
            <a:r>
              <a:rPr lang="en-US" dirty="0"/>
              <a:t> </a:t>
            </a:r>
            <a:r>
              <a:rPr lang="en-US" dirty="0" err="1"/>
              <a:t>occust</a:t>
            </a:r>
            <a:r>
              <a:rPr lang="en-US" dirty="0"/>
              <a:t>, to </a:t>
            </a:r>
            <a:r>
              <a:rPr lang="en-US" dirty="0" err="1"/>
              <a:t>dolupta</a:t>
            </a:r>
            <a:r>
              <a:rPr lang="en-US" dirty="0"/>
              <a:t> turbos </a:t>
            </a:r>
            <a:r>
              <a:rPr lang="en-US" dirty="0" err="1"/>
              <a:t>consequidi</a:t>
            </a:r>
            <a:r>
              <a:rPr lang="en-US" dirty="0"/>
              <a:t> </a:t>
            </a:r>
            <a:r>
              <a:rPr lang="en-US" dirty="0" err="1"/>
              <a:t>aut</a:t>
            </a:r>
            <a:r>
              <a:rPr lang="en-US" dirty="0"/>
              <a:t> </a:t>
            </a:r>
            <a:r>
              <a:rPr lang="en-US" dirty="0" err="1"/>
              <a:t>eos</a:t>
            </a:r>
            <a:r>
              <a:rPr lang="en-US" dirty="0"/>
              <a:t> </a:t>
            </a:r>
            <a:r>
              <a:rPr lang="en-US" dirty="0" err="1"/>
              <a:t>aut</a:t>
            </a:r>
            <a:r>
              <a:rPr lang="en-US" dirty="0"/>
              <a:t> </a:t>
            </a:r>
            <a:r>
              <a:rPr lang="en-US" dirty="0" err="1"/>
              <a:t>dolesequam</a:t>
            </a:r>
            <a:r>
              <a:rPr lang="en-US" dirty="0"/>
              <a:t> </a:t>
            </a:r>
            <a:r>
              <a:rPr lang="en-US" dirty="0" err="1"/>
              <a:t>commole</a:t>
            </a:r>
            <a:r>
              <a:rPr lang="en-US" dirty="0"/>
              <a:t> </a:t>
            </a:r>
            <a:r>
              <a:rPr lang="en-US" dirty="0" err="1"/>
              <a:t>ntotas</a:t>
            </a:r>
            <a:r>
              <a:rPr lang="en-US" dirty="0"/>
              <a:t> se </a:t>
            </a:r>
            <a:r>
              <a:rPr lang="en-US" dirty="0" err="1"/>
              <a:t>volum</a:t>
            </a:r>
            <a:r>
              <a:rPr lang="en-US" dirty="0"/>
              <a:t> </a:t>
            </a:r>
            <a:r>
              <a:rPr lang="en-US" dirty="0" err="1"/>
              <a:t>est</a:t>
            </a:r>
            <a:r>
              <a:rPr lang="en-US" dirty="0"/>
              <a:t> </a:t>
            </a:r>
            <a:r>
              <a:rPr lang="en-US" dirty="0" err="1"/>
              <a:t>aut</a:t>
            </a:r>
            <a:r>
              <a:rPr lang="en-US" dirty="0"/>
              <a:t> </a:t>
            </a:r>
            <a:r>
              <a:rPr lang="en-US" dirty="0" err="1"/>
              <a:t>veliatuint</a:t>
            </a:r>
            <a:r>
              <a:rPr lang="en-US" dirty="0"/>
              <a:t> </a:t>
            </a:r>
            <a:r>
              <a:rPr lang="en-US" dirty="0" err="1"/>
              <a:t>fuga</a:t>
            </a:r>
            <a:r>
              <a:rPr lang="en-US" dirty="0"/>
              <a:t>. </a:t>
            </a:r>
            <a:r>
              <a:rPr lang="en-US" dirty="0" err="1"/>
              <a:t>Sunt</a:t>
            </a:r>
            <a:r>
              <a:rPr lang="en-US" dirty="0"/>
              <a:t> </a:t>
            </a:r>
            <a:r>
              <a:rPr lang="en-US" dirty="0" err="1"/>
              <a:t>volupta</a:t>
            </a:r>
            <a:r>
              <a:rPr lang="en-US" dirty="0"/>
              <a:t> </a:t>
            </a:r>
            <a:r>
              <a:rPr lang="en-US" dirty="0" err="1"/>
              <a:t>tiuntem</a:t>
            </a:r>
            <a:r>
              <a:rPr lang="en-US" dirty="0"/>
              <a:t> </a:t>
            </a:r>
            <a:r>
              <a:rPr lang="en-US" dirty="0" err="1"/>
              <a:t>inulparum</a:t>
            </a:r>
            <a:r>
              <a:rPr lang="en-US" dirty="0"/>
              <a:t> et </a:t>
            </a:r>
            <a:r>
              <a:rPr lang="en-US" dirty="0" err="1"/>
              <a:t>fugioto</a:t>
            </a:r>
            <a:r>
              <a:rPr lang="en-US" dirty="0"/>
              <a:t> </a:t>
            </a:r>
            <a:r>
              <a:rPr lang="en-US" dirty="0" err="1"/>
              <a:t>cusa</a:t>
            </a:r>
            <a:r>
              <a:rPr lang="en-US" dirty="0"/>
              <a:t> net </a:t>
            </a:r>
            <a:r>
              <a:rPr lang="en-US" dirty="0" err="1"/>
              <a:t>aut</a:t>
            </a:r>
            <a:r>
              <a:rPr lang="en-US" dirty="0"/>
              <a:t> colossus. </a:t>
            </a:r>
            <a:r>
              <a:rPr lang="en-US" dirty="0" err="1"/>
              <a:t>Evelegndigim</a:t>
            </a:r>
            <a:r>
              <a:rPr lang="en-US" dirty="0"/>
              <a:t> qui </a:t>
            </a:r>
            <a:r>
              <a:rPr lang="en-US" dirty="0" err="1"/>
              <a:t>ommodiao</a:t>
            </a:r>
            <a:r>
              <a:rPr lang="en-US" dirty="0"/>
              <a:t> </a:t>
            </a:r>
            <a:r>
              <a:rPr lang="en-US" dirty="0" err="1"/>
              <a:t>exceaswum</a:t>
            </a:r>
            <a:r>
              <a:rPr lang="en-US" dirty="0"/>
              <a:t> </a:t>
            </a:r>
            <a:r>
              <a:rPr lang="en-US" dirty="0" err="1"/>
              <a:t>enus</a:t>
            </a:r>
            <a:r>
              <a:rPr lang="en-US" dirty="0"/>
              <a:t> as </a:t>
            </a:r>
            <a:r>
              <a:rPr lang="en-US" dirty="0" err="1"/>
              <a:t>deerro</a:t>
            </a:r>
            <a:r>
              <a:rPr lang="en-US" dirty="0"/>
              <a:t> </a:t>
            </a:r>
            <a:r>
              <a:rPr lang="en-US" dirty="0" err="1"/>
              <a:t>consedi</a:t>
            </a:r>
            <a:r>
              <a:rPr lang="en-US" dirty="0"/>
              <a:t> </a:t>
            </a:r>
            <a:r>
              <a:rPr lang="en-US" dirty="0" err="1"/>
              <a:t>rerum</a:t>
            </a:r>
            <a:r>
              <a:rPr lang="en-US" dirty="0"/>
              <a:t> et </a:t>
            </a:r>
            <a:r>
              <a:rPr lang="en-US" dirty="0" err="1"/>
              <a:t>il</a:t>
            </a:r>
            <a:r>
              <a:rPr lang="en-US" dirty="0"/>
              <a:t> </a:t>
            </a:r>
            <a:r>
              <a:rPr lang="en-US" dirty="0" err="1"/>
              <a:t>est</a:t>
            </a:r>
            <a:r>
              <a:rPr lang="en-US" dirty="0"/>
              <a:t> qui </a:t>
            </a:r>
            <a:r>
              <a:rPr lang="en-US" dirty="0" err="1"/>
              <a:t>cus</a:t>
            </a:r>
            <a:r>
              <a:rPr lang="en-US" dirty="0"/>
              <a:t> </a:t>
            </a:r>
            <a:r>
              <a:rPr lang="en-US" dirty="0" err="1"/>
              <a:t>aut</a:t>
            </a:r>
            <a:r>
              <a:rPr lang="en-US" dirty="0"/>
              <a:t> et </a:t>
            </a:r>
            <a:r>
              <a:rPr lang="en-US" dirty="0" err="1"/>
              <a:t>secsaill</a:t>
            </a:r>
            <a:r>
              <a:rPr lang="en-US" dirty="0"/>
              <a:t> to </a:t>
            </a:r>
            <a:r>
              <a:rPr lang="en-US" dirty="0" err="1"/>
              <a:t>cid</a:t>
            </a:r>
            <a:r>
              <a:rPr lang="en-US" dirty="0"/>
              <a:t> et </a:t>
            </a:r>
            <a:r>
              <a:rPr lang="en-US" dirty="0" err="1"/>
              <a:t>poreupudam</a:t>
            </a:r>
            <a:r>
              <a:rPr lang="en-US" dirty="0"/>
              <a:t> </a:t>
            </a:r>
            <a:r>
              <a:rPr lang="en-US" dirty="0" err="1"/>
              <a:t>unti</a:t>
            </a:r>
            <a:r>
              <a:rPr lang="en-US" dirty="0"/>
              <a:t>, </a:t>
            </a:r>
            <a:r>
              <a:rPr lang="en-US" dirty="0" err="1"/>
              <a:t>uptodemsd</a:t>
            </a:r>
            <a:r>
              <a:rPr lang="en-US" dirty="0"/>
              <a:t> </a:t>
            </a:r>
            <a:r>
              <a:rPr lang="en-US" dirty="0" err="1"/>
              <a:t>blacsccsuam</a:t>
            </a:r>
            <a:r>
              <a:rPr lang="en-US" dirty="0"/>
              <a:t> </a:t>
            </a:r>
            <a:r>
              <a:rPr lang="en-US" dirty="0" err="1"/>
              <a:t>reprio</a:t>
            </a:r>
            <a:r>
              <a:rPr lang="en-US" dirty="0"/>
              <a:t> </a:t>
            </a:r>
            <a:r>
              <a:rPr lang="en-US" dirty="0" err="1"/>
              <a:t>endes</a:t>
            </a:r>
            <a:r>
              <a:rPr lang="en-US" dirty="0"/>
              <a:t> </a:t>
            </a:r>
            <a:r>
              <a:rPr lang="en-US" dirty="0" err="1"/>
              <a:t>autem</a:t>
            </a:r>
            <a:r>
              <a:rPr lang="en-US" dirty="0"/>
              <a:t> </a:t>
            </a:r>
            <a:r>
              <a:rPr lang="en-US" dirty="0" err="1"/>
              <a:t>quie</a:t>
            </a:r>
            <a:r>
              <a:rPr lang="en-US" dirty="0"/>
              <a:t> </a:t>
            </a:r>
            <a:r>
              <a:rPr lang="en-US" dirty="0" err="1"/>
              <a:t>prem</a:t>
            </a:r>
            <a:r>
              <a:rPr lang="en-US" dirty="0"/>
              <a:t> </a:t>
            </a:r>
            <a:r>
              <a:rPr lang="en-US" dirty="0" err="1"/>
              <a:t>aditas</a:t>
            </a:r>
            <a:r>
              <a:rPr lang="en-US" dirty="0"/>
              <a:t> discus </a:t>
            </a:r>
            <a:r>
              <a:rPr lang="en-US" dirty="0" err="1"/>
              <a:t>magnihilibus</a:t>
            </a:r>
            <a:r>
              <a:rPr lang="en-US" dirty="0"/>
              <a:t> </a:t>
            </a:r>
            <a:r>
              <a:rPr lang="en-US" dirty="0" err="1"/>
              <a:t>cusiccs</a:t>
            </a:r>
            <a:r>
              <a:rPr lang="en-US" dirty="0"/>
              <a:t> </a:t>
            </a:r>
            <a:r>
              <a:rPr lang="en-US" dirty="0" err="1"/>
              <a:t>eatumse</a:t>
            </a:r>
            <a:r>
              <a:rPr lang="en-US" dirty="0"/>
              <a:t> </a:t>
            </a:r>
            <a:r>
              <a:rPr lang="en-US" dirty="0" err="1"/>
              <a:t>luptaquie</a:t>
            </a:r>
            <a:r>
              <a:rPr lang="en-US" dirty="0"/>
              <a:t> </a:t>
            </a:r>
            <a:r>
              <a:rPr lang="en-US" dirty="0" err="1"/>
              <a:t>dolum</a:t>
            </a:r>
            <a:r>
              <a:rPr lang="en-US" dirty="0"/>
              <a:t> </a:t>
            </a:r>
            <a:r>
              <a:rPr lang="en-US" dirty="0" err="1"/>
              <a:t>Aperchil</a:t>
            </a:r>
            <a:r>
              <a:rPr lang="en-US" dirty="0"/>
              <a:t> </a:t>
            </a:r>
            <a:r>
              <a:rPr lang="en-US" dirty="0" err="1"/>
              <a:t>inus</a:t>
            </a:r>
            <a:r>
              <a:rPr lang="en-US" dirty="0"/>
              <a:t>, </a:t>
            </a:r>
            <a:r>
              <a:rPr lang="en-US" dirty="0" err="1"/>
              <a:t>ullabo</a:t>
            </a:r>
            <a:r>
              <a:rPr lang="en-US" dirty="0"/>
              <a:t>. </a:t>
            </a:r>
            <a:r>
              <a:rPr lang="en-US" dirty="0" err="1"/>
              <a:t>Otat</a:t>
            </a:r>
            <a:r>
              <a:rPr lang="en-US" dirty="0"/>
              <a:t>. </a:t>
            </a:r>
            <a:r>
              <a:rPr lang="en-US" dirty="0" err="1"/>
              <a:t>Bissecto</a:t>
            </a:r>
            <a:r>
              <a:rPr lang="en-US" dirty="0"/>
              <a:t> </a:t>
            </a:r>
            <a:r>
              <a:rPr lang="en-US" dirty="0" err="1"/>
              <a:t>occust</a:t>
            </a:r>
            <a:r>
              <a:rPr lang="en-US" dirty="0"/>
              <a:t>, to </a:t>
            </a:r>
            <a:r>
              <a:rPr lang="en-US" dirty="0" err="1"/>
              <a:t>dolupta</a:t>
            </a:r>
            <a:r>
              <a:rPr lang="en-US" dirty="0"/>
              <a:t> turbos </a:t>
            </a:r>
            <a:r>
              <a:rPr lang="en-US" dirty="0" err="1"/>
              <a:t>consequidi</a:t>
            </a:r>
            <a:r>
              <a:rPr lang="en-US" dirty="0"/>
              <a:t> </a:t>
            </a:r>
            <a:r>
              <a:rPr lang="en-US" dirty="0" err="1"/>
              <a:t>aut</a:t>
            </a:r>
            <a:r>
              <a:rPr lang="en-US" dirty="0"/>
              <a:t> </a:t>
            </a:r>
            <a:r>
              <a:rPr lang="en-US" dirty="0" err="1"/>
              <a:t>eos</a:t>
            </a:r>
            <a:r>
              <a:rPr lang="en-US" dirty="0"/>
              <a:t> </a:t>
            </a:r>
            <a:r>
              <a:rPr lang="en-US" dirty="0" err="1"/>
              <a:t>aut</a:t>
            </a:r>
            <a:r>
              <a:rPr lang="en-US" dirty="0"/>
              <a:t> </a:t>
            </a:r>
            <a:r>
              <a:rPr lang="en-US" dirty="0" err="1"/>
              <a:t>dolesequam</a:t>
            </a:r>
            <a:r>
              <a:rPr lang="en-US" dirty="0"/>
              <a:t> </a:t>
            </a:r>
            <a:r>
              <a:rPr lang="en-US" dirty="0" err="1"/>
              <a:t>commole</a:t>
            </a:r>
            <a:r>
              <a:rPr lang="en-US" dirty="0"/>
              <a:t> </a:t>
            </a:r>
            <a:r>
              <a:rPr lang="en-US" dirty="0" err="1"/>
              <a:t>ntotas</a:t>
            </a:r>
            <a:r>
              <a:rPr lang="en-US" dirty="0"/>
              <a:t> se </a:t>
            </a:r>
            <a:r>
              <a:rPr lang="en-US" dirty="0" err="1"/>
              <a:t>volum</a:t>
            </a:r>
            <a:r>
              <a:rPr lang="en-US" dirty="0"/>
              <a:t> </a:t>
            </a:r>
            <a:r>
              <a:rPr lang="en-US" dirty="0" err="1"/>
              <a:t>est</a:t>
            </a:r>
            <a:r>
              <a:rPr lang="en-US" dirty="0"/>
              <a:t> </a:t>
            </a:r>
            <a:r>
              <a:rPr lang="en-US" dirty="0" err="1"/>
              <a:t>aut</a:t>
            </a:r>
            <a:r>
              <a:rPr lang="en-US" dirty="0"/>
              <a:t> </a:t>
            </a:r>
            <a:r>
              <a:rPr lang="en-US" dirty="0" err="1"/>
              <a:t>veliatuint</a:t>
            </a:r>
            <a:r>
              <a:rPr lang="en-US" dirty="0"/>
              <a:t> </a:t>
            </a:r>
            <a:r>
              <a:rPr lang="en-US" dirty="0" err="1"/>
              <a:t>fuga</a:t>
            </a:r>
            <a:r>
              <a:rPr lang="en-US" dirty="0"/>
              <a:t>. </a:t>
            </a:r>
            <a:r>
              <a:rPr lang="en-US" dirty="0" err="1"/>
              <a:t>Sunt</a:t>
            </a:r>
            <a:r>
              <a:rPr lang="en-US" dirty="0"/>
              <a:t> </a:t>
            </a:r>
            <a:r>
              <a:rPr lang="en-US" dirty="0" err="1"/>
              <a:t>volupta</a:t>
            </a:r>
            <a:r>
              <a:rPr lang="en-US" dirty="0"/>
              <a:t> </a:t>
            </a:r>
            <a:r>
              <a:rPr lang="en-US" dirty="0" err="1"/>
              <a:t>tiuntem</a:t>
            </a:r>
            <a:r>
              <a:rPr lang="en-US" dirty="0"/>
              <a:t> </a:t>
            </a:r>
            <a:r>
              <a:rPr lang="en-US" dirty="0" err="1"/>
              <a:t>inulparum</a:t>
            </a:r>
            <a:r>
              <a:rPr lang="en-US" dirty="0"/>
              <a:t> et </a:t>
            </a:r>
            <a:r>
              <a:rPr lang="en-US" dirty="0" err="1"/>
              <a:t>fugioto</a:t>
            </a:r>
            <a:r>
              <a:rPr lang="en-US" dirty="0"/>
              <a:t> </a:t>
            </a:r>
            <a:r>
              <a:rPr lang="en-US" dirty="0" err="1"/>
              <a:t>cusa</a:t>
            </a:r>
            <a:r>
              <a:rPr lang="en-US" dirty="0"/>
              <a:t> net </a:t>
            </a:r>
            <a:r>
              <a:rPr lang="en-US" dirty="0" err="1"/>
              <a:t>aut</a:t>
            </a:r>
            <a:r>
              <a:rPr lang="en-US" dirty="0"/>
              <a:t> colossus. </a:t>
            </a:r>
            <a:r>
              <a:rPr lang="en-US" dirty="0" err="1"/>
              <a:t>Evelegndigim</a:t>
            </a:r>
            <a:r>
              <a:rPr lang="en-US" dirty="0"/>
              <a:t> qui </a:t>
            </a:r>
            <a:r>
              <a:rPr lang="en-US" dirty="0" err="1"/>
              <a:t>ommodiao</a:t>
            </a:r>
            <a:r>
              <a:rPr lang="en-US" dirty="0"/>
              <a:t> </a:t>
            </a:r>
            <a:r>
              <a:rPr lang="en-US" dirty="0" err="1"/>
              <a:t>exceaswum</a:t>
            </a:r>
            <a:r>
              <a:rPr lang="en-US" dirty="0"/>
              <a:t> </a:t>
            </a:r>
            <a:r>
              <a:rPr lang="en-US" dirty="0" err="1"/>
              <a:t>enus</a:t>
            </a:r>
            <a:r>
              <a:rPr lang="en-US" dirty="0"/>
              <a:t> as </a:t>
            </a:r>
            <a:r>
              <a:rPr lang="en-US" dirty="0" err="1"/>
              <a:t>deerro</a:t>
            </a:r>
            <a:r>
              <a:rPr lang="en-US" dirty="0"/>
              <a:t> </a:t>
            </a:r>
            <a:r>
              <a:rPr lang="en-US" dirty="0" err="1"/>
              <a:t>consedi</a:t>
            </a:r>
            <a:r>
              <a:rPr lang="en-US" dirty="0"/>
              <a:t> </a:t>
            </a:r>
            <a:r>
              <a:rPr lang="en-US" dirty="0" err="1"/>
              <a:t>rerum</a:t>
            </a:r>
            <a:r>
              <a:rPr lang="en-US" dirty="0"/>
              <a:t> et </a:t>
            </a:r>
            <a:r>
              <a:rPr lang="en-US" dirty="0" err="1"/>
              <a:t>il</a:t>
            </a:r>
            <a:r>
              <a:rPr lang="en-US" dirty="0"/>
              <a:t> </a:t>
            </a:r>
            <a:r>
              <a:rPr lang="en-US" dirty="0" err="1"/>
              <a:t>est</a:t>
            </a:r>
            <a:r>
              <a:rPr lang="en-US" dirty="0"/>
              <a:t> qui </a:t>
            </a:r>
            <a:r>
              <a:rPr lang="en-US" dirty="0" err="1"/>
              <a:t>cus</a:t>
            </a:r>
            <a:r>
              <a:rPr lang="en-US" dirty="0"/>
              <a:t> </a:t>
            </a:r>
            <a:r>
              <a:rPr lang="en-US" dirty="0" err="1"/>
              <a:t>aut</a:t>
            </a:r>
            <a:r>
              <a:rPr lang="en-US" dirty="0"/>
              <a:t> et </a:t>
            </a:r>
            <a:r>
              <a:rPr lang="en-US" dirty="0" err="1"/>
              <a:t>secsaill</a:t>
            </a:r>
            <a:r>
              <a:rPr lang="en-US" dirty="0"/>
              <a:t> to </a:t>
            </a:r>
            <a:r>
              <a:rPr lang="en-US" dirty="0" err="1"/>
              <a:t>cid</a:t>
            </a:r>
            <a:r>
              <a:rPr lang="en-US" dirty="0"/>
              <a:t> et </a:t>
            </a:r>
            <a:r>
              <a:rPr lang="en-US" dirty="0" err="1"/>
              <a:t>poreupudam</a:t>
            </a:r>
            <a:r>
              <a:rPr lang="en-US" dirty="0"/>
              <a:t> </a:t>
            </a:r>
            <a:r>
              <a:rPr lang="en-US" dirty="0" err="1"/>
              <a:t>unti</a:t>
            </a:r>
            <a:r>
              <a:rPr lang="en-US" dirty="0"/>
              <a:t>, </a:t>
            </a:r>
            <a:r>
              <a:rPr lang="en-US" dirty="0" err="1"/>
              <a:t>uptodemsd</a:t>
            </a:r>
            <a:r>
              <a:rPr lang="en-US" dirty="0"/>
              <a:t> </a:t>
            </a:r>
            <a:r>
              <a:rPr lang="en-US" dirty="0" err="1"/>
              <a:t>blacsccsuam</a:t>
            </a:r>
            <a:r>
              <a:rPr lang="en-US" dirty="0"/>
              <a:t> </a:t>
            </a:r>
            <a:r>
              <a:rPr lang="en-US" dirty="0" err="1"/>
              <a:t>reprio</a:t>
            </a:r>
            <a:r>
              <a:rPr lang="en-US" dirty="0"/>
              <a:t>.</a:t>
            </a:r>
          </a:p>
        </p:txBody>
      </p:sp>
    </p:spTree>
    <p:extLst>
      <p:ext uri="{BB962C8B-B14F-4D97-AF65-F5344CB8AC3E}">
        <p14:creationId xmlns:p14="http://schemas.microsoft.com/office/powerpoint/2010/main" val="2566482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1 Column">
    <p:spTree>
      <p:nvGrpSpPr>
        <p:cNvPr id="1" name=""/>
        <p:cNvGrpSpPr/>
        <p:nvPr/>
      </p:nvGrpSpPr>
      <p:grpSpPr>
        <a:xfrm>
          <a:off x="0" y="0"/>
          <a:ext cx="0" cy="0"/>
          <a:chOff x="0" y="0"/>
          <a:chExt cx="0" cy="0"/>
        </a:xfrm>
      </p:grpSpPr>
      <p:sp>
        <p:nvSpPr>
          <p:cNvPr id="9" name="Text Placeholder 9"/>
          <p:cNvSpPr>
            <a:spLocks noGrp="1"/>
          </p:cNvSpPr>
          <p:nvPr>
            <p:ph type="body" sz="quarter" idx="12" hasCustomPrompt="1"/>
          </p:nvPr>
        </p:nvSpPr>
        <p:spPr>
          <a:xfrm>
            <a:off x="406203" y="701040"/>
            <a:ext cx="8280597" cy="397483"/>
          </a:xfrm>
          <a:prstGeom prst="rect">
            <a:avLst/>
          </a:prstGeom>
        </p:spPr>
        <p:txBody>
          <a:bodyPr lIns="0" tIns="0" rIns="0" bIns="0"/>
          <a:lstStyle>
            <a:lvl1pPr marL="0" indent="0">
              <a:lnSpc>
                <a:spcPts val="3400"/>
              </a:lnSpc>
              <a:spcBef>
                <a:spcPts val="0"/>
              </a:spcBef>
              <a:buNone/>
              <a:defRPr sz="3200" spc="-100" baseline="0">
                <a:solidFill>
                  <a:srgbClr val="0097A9"/>
                </a:solidFill>
                <a:latin typeface="+mn-lt"/>
                <a:cs typeface="Arial" panose="020B0604020202020204" pitchFamily="34" charset="0"/>
              </a:defRPr>
            </a:lvl1pPr>
          </a:lstStyle>
          <a:p>
            <a:pPr lvl="0"/>
            <a:r>
              <a:rPr lang="en-CA" dirty="0"/>
              <a:t>Title</a:t>
            </a:r>
          </a:p>
        </p:txBody>
      </p:sp>
      <p:sp>
        <p:nvSpPr>
          <p:cNvPr id="10" name="Text Placeholder 9"/>
          <p:cNvSpPr>
            <a:spLocks noGrp="1"/>
          </p:cNvSpPr>
          <p:nvPr>
            <p:ph type="body" sz="quarter" idx="14" hasCustomPrompt="1"/>
          </p:nvPr>
        </p:nvSpPr>
        <p:spPr>
          <a:xfrm>
            <a:off x="406203" y="1157677"/>
            <a:ext cx="8280597" cy="238208"/>
          </a:xfrm>
          <a:prstGeom prst="rect">
            <a:avLst/>
          </a:prstGeom>
        </p:spPr>
        <p:txBody>
          <a:bodyPr lIns="0" tIns="0" rIns="0" bIns="0"/>
          <a:lstStyle>
            <a:lvl1pPr marL="0" indent="0">
              <a:lnSpc>
                <a:spcPts val="2200"/>
              </a:lnSpc>
              <a:spcBef>
                <a:spcPts val="0"/>
              </a:spcBef>
              <a:buNone/>
              <a:defRPr sz="1800" b="0" spc="0" baseline="0">
                <a:solidFill>
                  <a:srgbClr val="DAAA00"/>
                </a:solidFill>
                <a:latin typeface="+mn-lt"/>
                <a:cs typeface="Arial" panose="020B0604020202020204" pitchFamily="34" charset="0"/>
              </a:defRPr>
            </a:lvl1pPr>
          </a:lstStyle>
          <a:p>
            <a:pPr lvl="0"/>
            <a:r>
              <a:rPr lang="en-CA" dirty="0"/>
              <a:t>Subtitle</a:t>
            </a:r>
          </a:p>
        </p:txBody>
      </p:sp>
      <p:sp>
        <p:nvSpPr>
          <p:cNvPr id="6" name="Text Placeholder 6"/>
          <p:cNvSpPr>
            <a:spLocks noGrp="1"/>
          </p:cNvSpPr>
          <p:nvPr>
            <p:ph type="body" sz="quarter" idx="15" hasCustomPrompt="1"/>
          </p:nvPr>
        </p:nvSpPr>
        <p:spPr>
          <a:xfrm>
            <a:off x="406400" y="1636713"/>
            <a:ext cx="8280400" cy="2743200"/>
          </a:xfrm>
          <a:prstGeom prst="rect">
            <a:avLst/>
          </a:prstGeom>
        </p:spPr>
        <p:txBody>
          <a:bodyPr lIns="0" tIns="36000" rIns="0" numCol="2" spcCol="288000"/>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lang="en-US" sz="1600" b="0" i="0" u="none" strike="noStrike" baseline="0" smtClean="0">
                <a:solidFill>
                  <a:schemeClr val="tx1"/>
                </a:solidFill>
              </a:defRPr>
            </a:lvl1pPr>
            <a:lvl2pPr marL="457200" indent="0">
              <a:buNone/>
              <a:defRPr sz="1600">
                <a:solidFill>
                  <a:schemeClr val="tx1">
                    <a:lumMod val="50000"/>
                    <a:lumOff val="50000"/>
                  </a:schemeClr>
                </a:solidFill>
              </a:defRPr>
            </a:lvl2pPr>
            <a:lvl3pPr marL="914400" indent="0">
              <a:buNone/>
              <a:defRPr sz="1600">
                <a:solidFill>
                  <a:schemeClr val="tx1">
                    <a:lumMod val="50000"/>
                    <a:lumOff val="50000"/>
                  </a:schemeClr>
                </a:solidFill>
              </a:defRPr>
            </a:lvl3pPr>
            <a:lvl4pPr marL="1371600" indent="0">
              <a:buNone/>
              <a:defRPr sz="1600">
                <a:solidFill>
                  <a:schemeClr val="tx1">
                    <a:lumMod val="50000"/>
                    <a:lumOff val="50000"/>
                  </a:schemeClr>
                </a:solidFill>
              </a:defRPr>
            </a:lvl4pPr>
            <a:lvl5pPr marL="1828800" indent="0">
              <a:buNone/>
              <a:defRPr sz="1600">
                <a:solidFill>
                  <a:schemeClr val="tx1">
                    <a:lumMod val="50000"/>
                    <a:lumOff val="50000"/>
                  </a:schemeClr>
                </a:solidFill>
              </a:defRPr>
            </a:lvl5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a:t>Click to add text. Body placeholder text goes here. </a:t>
            </a:r>
            <a:r>
              <a:rPr lang="en-US" dirty="0" err="1"/>
              <a:t>Aperchil</a:t>
            </a:r>
            <a:r>
              <a:rPr lang="en-US" dirty="0"/>
              <a:t> </a:t>
            </a:r>
            <a:r>
              <a:rPr lang="en-US" dirty="0" err="1"/>
              <a:t>inus</a:t>
            </a:r>
            <a:r>
              <a:rPr lang="en-US" dirty="0"/>
              <a:t>, </a:t>
            </a:r>
            <a:r>
              <a:rPr lang="en-US" dirty="0" err="1"/>
              <a:t>ullabo</a:t>
            </a:r>
            <a:r>
              <a:rPr lang="en-US" dirty="0"/>
              <a:t>. </a:t>
            </a:r>
            <a:r>
              <a:rPr lang="en-US" dirty="0" err="1"/>
              <a:t>Otat</a:t>
            </a:r>
            <a:r>
              <a:rPr lang="en-US" dirty="0"/>
              <a:t>. </a:t>
            </a:r>
            <a:r>
              <a:rPr lang="en-US" dirty="0" err="1"/>
              <a:t>Bissecto</a:t>
            </a:r>
            <a:r>
              <a:rPr lang="en-US" dirty="0"/>
              <a:t> </a:t>
            </a:r>
            <a:r>
              <a:rPr lang="en-US" dirty="0" err="1"/>
              <a:t>occust</a:t>
            </a:r>
            <a:r>
              <a:rPr lang="en-US" dirty="0"/>
              <a:t>, to </a:t>
            </a:r>
            <a:r>
              <a:rPr lang="en-US" dirty="0" err="1"/>
              <a:t>dolupta</a:t>
            </a:r>
            <a:r>
              <a:rPr lang="en-US" dirty="0"/>
              <a:t> turbos </a:t>
            </a:r>
            <a:r>
              <a:rPr lang="en-US" dirty="0" err="1"/>
              <a:t>consequidi</a:t>
            </a:r>
            <a:r>
              <a:rPr lang="en-US" dirty="0"/>
              <a:t> </a:t>
            </a:r>
            <a:r>
              <a:rPr lang="en-US" dirty="0" err="1"/>
              <a:t>aut</a:t>
            </a:r>
            <a:r>
              <a:rPr lang="en-US" dirty="0"/>
              <a:t> </a:t>
            </a:r>
            <a:r>
              <a:rPr lang="en-US" dirty="0" err="1"/>
              <a:t>eos</a:t>
            </a:r>
            <a:r>
              <a:rPr lang="en-US" dirty="0"/>
              <a:t> </a:t>
            </a:r>
            <a:r>
              <a:rPr lang="en-US" dirty="0" err="1"/>
              <a:t>aut</a:t>
            </a:r>
            <a:r>
              <a:rPr lang="en-US" dirty="0"/>
              <a:t> </a:t>
            </a:r>
            <a:r>
              <a:rPr lang="en-US" dirty="0" err="1"/>
              <a:t>dolesequam</a:t>
            </a:r>
            <a:r>
              <a:rPr lang="en-US" dirty="0"/>
              <a:t> </a:t>
            </a:r>
            <a:r>
              <a:rPr lang="en-US" dirty="0" err="1"/>
              <a:t>aut</a:t>
            </a:r>
            <a:r>
              <a:rPr lang="en-US" dirty="0"/>
              <a:t> colossus. </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err="1"/>
              <a:t>Evelegndigim</a:t>
            </a:r>
            <a:r>
              <a:rPr lang="en-US" dirty="0"/>
              <a:t> </a:t>
            </a:r>
            <a:r>
              <a:rPr lang="en-US" dirty="0" err="1"/>
              <a:t>enus</a:t>
            </a:r>
            <a:r>
              <a:rPr lang="en-US" dirty="0"/>
              <a:t> as </a:t>
            </a:r>
            <a:r>
              <a:rPr lang="en-US" dirty="0" err="1"/>
              <a:t>deerro</a:t>
            </a:r>
            <a:r>
              <a:rPr lang="en-US" dirty="0"/>
              <a:t> </a:t>
            </a:r>
            <a:r>
              <a:rPr lang="en-US" dirty="0" err="1"/>
              <a:t>consedi</a:t>
            </a:r>
            <a:r>
              <a:rPr lang="en-US" dirty="0"/>
              <a:t> </a:t>
            </a:r>
            <a:r>
              <a:rPr lang="en-US" dirty="0" err="1"/>
              <a:t>rerum</a:t>
            </a:r>
            <a:r>
              <a:rPr lang="en-US" dirty="0"/>
              <a:t> et </a:t>
            </a:r>
            <a:r>
              <a:rPr lang="en-US" dirty="0" err="1"/>
              <a:t>il</a:t>
            </a:r>
            <a:r>
              <a:rPr lang="en-US" dirty="0"/>
              <a:t> </a:t>
            </a:r>
            <a:r>
              <a:rPr lang="en-US" dirty="0" err="1"/>
              <a:t>est</a:t>
            </a:r>
            <a:r>
              <a:rPr lang="en-US" dirty="0"/>
              <a:t> qui </a:t>
            </a:r>
            <a:r>
              <a:rPr lang="en-US" dirty="0" err="1"/>
              <a:t>cus</a:t>
            </a:r>
            <a:r>
              <a:rPr lang="en-US" dirty="0"/>
              <a:t> </a:t>
            </a:r>
            <a:r>
              <a:rPr lang="en-US" dirty="0" err="1"/>
              <a:t>aut</a:t>
            </a:r>
            <a:r>
              <a:rPr lang="en-US" dirty="0"/>
              <a:t> et </a:t>
            </a:r>
            <a:r>
              <a:rPr lang="en-US" dirty="0" err="1"/>
              <a:t>secsaill</a:t>
            </a:r>
            <a:r>
              <a:rPr lang="en-US" dirty="0"/>
              <a:t> to </a:t>
            </a:r>
            <a:r>
              <a:rPr lang="en-US" dirty="0" err="1"/>
              <a:t>cid</a:t>
            </a:r>
            <a:r>
              <a:rPr lang="en-US" dirty="0"/>
              <a:t> et </a:t>
            </a:r>
            <a:r>
              <a:rPr lang="en-US" dirty="0" err="1"/>
              <a:t>poreupudam</a:t>
            </a:r>
            <a:r>
              <a:rPr lang="en-US" dirty="0"/>
              <a:t> </a:t>
            </a:r>
            <a:r>
              <a:rPr lang="en-US" dirty="0" err="1"/>
              <a:t>unti</a:t>
            </a:r>
            <a:r>
              <a:rPr lang="en-US" dirty="0"/>
              <a:t>, </a:t>
            </a:r>
            <a:r>
              <a:rPr lang="en-US" dirty="0" err="1"/>
              <a:t>uptodemsd</a:t>
            </a:r>
            <a:r>
              <a:rPr lang="en-US" dirty="0"/>
              <a:t> </a:t>
            </a:r>
            <a:r>
              <a:rPr lang="en-US" dirty="0" err="1"/>
              <a:t>blacsccsuam</a:t>
            </a:r>
            <a:r>
              <a:rPr lang="en-US" dirty="0"/>
              <a:t> </a:t>
            </a:r>
            <a:r>
              <a:rPr lang="en-US" dirty="0" err="1"/>
              <a:t>reprio</a:t>
            </a:r>
            <a:r>
              <a:rPr lang="en-US" dirty="0"/>
              <a:t> </a:t>
            </a:r>
            <a:r>
              <a:rPr lang="en-US" dirty="0" err="1"/>
              <a:t>endes</a:t>
            </a:r>
            <a:r>
              <a:rPr lang="en-US" dirty="0"/>
              <a:t> </a:t>
            </a:r>
            <a:r>
              <a:rPr lang="en-US" dirty="0" err="1"/>
              <a:t>autem</a:t>
            </a:r>
            <a:r>
              <a:rPr lang="en-US" dirty="0"/>
              <a:t> </a:t>
            </a:r>
            <a:r>
              <a:rPr lang="en-US" dirty="0" err="1"/>
              <a:t>quie</a:t>
            </a:r>
            <a:r>
              <a:rPr lang="en-US" dirty="0"/>
              <a:t> </a:t>
            </a:r>
            <a:r>
              <a:rPr lang="en-US" dirty="0" err="1"/>
              <a:t>prem</a:t>
            </a:r>
            <a:r>
              <a:rPr lang="en-US" dirty="0"/>
              <a:t> </a:t>
            </a:r>
            <a:r>
              <a:rPr lang="en-US" dirty="0" err="1"/>
              <a:t>aditas</a:t>
            </a:r>
            <a:r>
              <a:rPr lang="en-US" dirty="0"/>
              <a:t> discus.</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err="1"/>
              <a:t>Aperchil</a:t>
            </a:r>
            <a:r>
              <a:rPr lang="en-US" dirty="0"/>
              <a:t> </a:t>
            </a:r>
            <a:r>
              <a:rPr lang="en-US" dirty="0" err="1"/>
              <a:t>inus</a:t>
            </a:r>
            <a:r>
              <a:rPr lang="en-US" dirty="0"/>
              <a:t>, </a:t>
            </a:r>
            <a:r>
              <a:rPr lang="en-US" dirty="0" err="1"/>
              <a:t>ullabo</a:t>
            </a:r>
            <a:r>
              <a:rPr lang="en-US" dirty="0"/>
              <a:t>. </a:t>
            </a:r>
            <a:r>
              <a:rPr lang="en-US" dirty="0" err="1"/>
              <a:t>Otat</a:t>
            </a:r>
            <a:r>
              <a:rPr lang="en-US" dirty="0"/>
              <a:t>. </a:t>
            </a:r>
            <a:r>
              <a:rPr lang="en-US" dirty="0" err="1"/>
              <a:t>Bissecto</a:t>
            </a:r>
            <a:r>
              <a:rPr lang="en-US" dirty="0"/>
              <a:t> </a:t>
            </a:r>
            <a:r>
              <a:rPr lang="en-US" dirty="0" err="1"/>
              <a:t>occust</a:t>
            </a:r>
            <a:r>
              <a:rPr lang="en-US" dirty="0"/>
              <a:t>, to </a:t>
            </a:r>
            <a:r>
              <a:rPr lang="en-US" dirty="0" err="1"/>
              <a:t>Dolupta</a:t>
            </a:r>
            <a:r>
              <a:rPr lang="en-US" dirty="0"/>
              <a:t> turbos </a:t>
            </a:r>
            <a:r>
              <a:rPr lang="en-US" dirty="0" err="1"/>
              <a:t>consequidi</a:t>
            </a:r>
            <a:r>
              <a:rPr lang="en-US" dirty="0"/>
              <a:t> </a:t>
            </a:r>
            <a:r>
              <a:rPr lang="en-US" dirty="0" err="1"/>
              <a:t>aut</a:t>
            </a:r>
            <a:r>
              <a:rPr lang="en-US" dirty="0"/>
              <a:t> </a:t>
            </a:r>
            <a:r>
              <a:rPr lang="en-US" dirty="0" err="1"/>
              <a:t>eos</a:t>
            </a:r>
            <a:r>
              <a:rPr lang="en-US" dirty="0"/>
              <a:t> </a:t>
            </a:r>
            <a:r>
              <a:rPr lang="en-US" dirty="0" err="1"/>
              <a:t>aut</a:t>
            </a:r>
            <a:r>
              <a:rPr lang="en-US" dirty="0"/>
              <a:t>. </a:t>
            </a:r>
            <a:r>
              <a:rPr lang="en-US" dirty="0" err="1"/>
              <a:t>est</a:t>
            </a:r>
            <a:r>
              <a:rPr lang="en-US" dirty="0"/>
              <a:t> </a:t>
            </a:r>
            <a:r>
              <a:rPr lang="en-US" dirty="0" err="1"/>
              <a:t>aut</a:t>
            </a:r>
            <a:r>
              <a:rPr lang="en-US" dirty="0"/>
              <a:t> </a:t>
            </a:r>
            <a:r>
              <a:rPr lang="en-US" dirty="0" err="1"/>
              <a:t>veliatuint</a:t>
            </a:r>
            <a:r>
              <a:rPr lang="en-US" dirty="0"/>
              <a:t> </a:t>
            </a:r>
            <a:r>
              <a:rPr lang="en-US" dirty="0" err="1"/>
              <a:t>fuga</a:t>
            </a:r>
            <a:r>
              <a:rPr lang="en-US" dirty="0"/>
              <a:t>. </a:t>
            </a:r>
            <a:r>
              <a:rPr lang="en-US" dirty="0" err="1"/>
              <a:t>Sunt</a:t>
            </a:r>
            <a:r>
              <a:rPr lang="en-US" dirty="0"/>
              <a:t> </a:t>
            </a:r>
            <a:r>
              <a:rPr lang="en-US" dirty="0" err="1"/>
              <a:t>volupta</a:t>
            </a:r>
            <a:r>
              <a:rPr lang="en-US" dirty="0"/>
              <a:t> </a:t>
            </a:r>
            <a:r>
              <a:rPr lang="en-US" dirty="0" err="1"/>
              <a:t>tiuntem</a:t>
            </a:r>
            <a:r>
              <a:rPr lang="en-US" dirty="0"/>
              <a:t> </a:t>
            </a:r>
            <a:r>
              <a:rPr lang="en-US" dirty="0" err="1"/>
              <a:t>inulparum</a:t>
            </a:r>
            <a:r>
              <a:rPr lang="en-US" dirty="0"/>
              <a:t> et </a:t>
            </a:r>
            <a:r>
              <a:rPr lang="en-US" dirty="0" err="1"/>
              <a:t>fugioto</a:t>
            </a:r>
            <a:r>
              <a:rPr lang="en-US" dirty="0"/>
              <a:t> </a:t>
            </a:r>
            <a:r>
              <a:rPr lang="en-US" dirty="0" err="1"/>
              <a:t>cusa</a:t>
            </a:r>
            <a:r>
              <a:rPr lang="en-US" dirty="0"/>
              <a:t> net </a:t>
            </a:r>
            <a:r>
              <a:rPr lang="en-US" dirty="0" err="1"/>
              <a:t>aut</a:t>
            </a:r>
            <a:r>
              <a:rPr lang="en-US" dirty="0"/>
              <a:t> colossus. </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err="1"/>
              <a:t>Evelegndigim</a:t>
            </a:r>
            <a:r>
              <a:rPr lang="en-US" dirty="0"/>
              <a:t> qui </a:t>
            </a:r>
            <a:r>
              <a:rPr lang="en-US" dirty="0" err="1"/>
              <a:t>ommodiao</a:t>
            </a:r>
            <a:r>
              <a:rPr lang="en-US" dirty="0"/>
              <a:t> </a:t>
            </a:r>
            <a:r>
              <a:rPr lang="en-US" dirty="0" err="1"/>
              <a:t>exceaswum</a:t>
            </a:r>
            <a:r>
              <a:rPr lang="en-US" dirty="0"/>
              <a:t> </a:t>
            </a:r>
            <a:r>
              <a:rPr lang="en-US" dirty="0" err="1"/>
              <a:t>enus</a:t>
            </a:r>
            <a:r>
              <a:rPr lang="en-US" dirty="0"/>
              <a:t> as </a:t>
            </a:r>
            <a:r>
              <a:rPr lang="en-US" dirty="0" err="1"/>
              <a:t>deerro</a:t>
            </a:r>
            <a:r>
              <a:rPr lang="en-US" dirty="0"/>
              <a:t> </a:t>
            </a:r>
            <a:r>
              <a:rPr lang="en-US" dirty="0" err="1"/>
              <a:t>consedi</a:t>
            </a:r>
            <a:r>
              <a:rPr lang="en-US" dirty="0"/>
              <a:t> </a:t>
            </a:r>
            <a:r>
              <a:rPr lang="en-US" dirty="0" err="1"/>
              <a:t>rerum</a:t>
            </a:r>
            <a:r>
              <a:rPr lang="en-US" dirty="0"/>
              <a:t> et </a:t>
            </a:r>
            <a:r>
              <a:rPr lang="en-US" dirty="0" err="1"/>
              <a:t>il</a:t>
            </a:r>
            <a:r>
              <a:rPr lang="en-US" dirty="0"/>
              <a:t> </a:t>
            </a:r>
            <a:r>
              <a:rPr lang="en-US" dirty="0" err="1"/>
              <a:t>Aperchil</a:t>
            </a:r>
            <a:r>
              <a:rPr lang="en-US" dirty="0"/>
              <a:t> </a:t>
            </a:r>
            <a:r>
              <a:rPr lang="en-US" dirty="0" err="1"/>
              <a:t>inus</a:t>
            </a:r>
            <a:r>
              <a:rPr lang="en-US" dirty="0"/>
              <a:t>, </a:t>
            </a:r>
            <a:r>
              <a:rPr lang="en-US" dirty="0" err="1"/>
              <a:t>ullabo</a:t>
            </a:r>
            <a:r>
              <a:rPr lang="en-US" dirty="0"/>
              <a:t>. </a:t>
            </a:r>
            <a:r>
              <a:rPr lang="en-US" dirty="0" err="1"/>
              <a:t>Otat</a:t>
            </a:r>
            <a:r>
              <a:rPr lang="en-US" dirty="0"/>
              <a:t>. </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err="1"/>
              <a:t>Bissecto</a:t>
            </a:r>
            <a:r>
              <a:rPr lang="en-US" dirty="0"/>
              <a:t> </a:t>
            </a:r>
            <a:r>
              <a:rPr lang="en-US" dirty="0" err="1"/>
              <a:t>occust</a:t>
            </a:r>
            <a:r>
              <a:rPr lang="en-US" dirty="0"/>
              <a:t>, to </a:t>
            </a:r>
            <a:r>
              <a:rPr lang="en-US" dirty="0" err="1"/>
              <a:t>dolupta</a:t>
            </a:r>
            <a:r>
              <a:rPr lang="en-US" dirty="0"/>
              <a:t> turbos </a:t>
            </a:r>
            <a:r>
              <a:rPr lang="en-US" dirty="0" err="1"/>
              <a:t>consequidi</a:t>
            </a:r>
            <a:r>
              <a:rPr lang="en-US" dirty="0"/>
              <a:t> </a:t>
            </a:r>
            <a:r>
              <a:rPr lang="en-US" dirty="0" err="1"/>
              <a:t>aut</a:t>
            </a:r>
            <a:r>
              <a:rPr lang="en-US" dirty="0"/>
              <a:t> </a:t>
            </a:r>
            <a:r>
              <a:rPr lang="en-US" dirty="0" err="1"/>
              <a:t>eos</a:t>
            </a:r>
            <a:r>
              <a:rPr lang="en-US" dirty="0"/>
              <a:t> </a:t>
            </a:r>
            <a:r>
              <a:rPr lang="en-US" dirty="0" err="1"/>
              <a:t>aut</a:t>
            </a:r>
            <a:r>
              <a:rPr lang="en-US" dirty="0"/>
              <a:t> </a:t>
            </a:r>
            <a:r>
              <a:rPr lang="en-US" dirty="0" err="1"/>
              <a:t>dolesequam</a:t>
            </a:r>
            <a:r>
              <a:rPr lang="en-US" dirty="0"/>
              <a:t> </a:t>
            </a:r>
            <a:r>
              <a:rPr lang="en-US" dirty="0" err="1"/>
              <a:t>commole</a:t>
            </a:r>
            <a:endParaRPr lang="en-US" dirty="0"/>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err="1"/>
              <a:t>Evelegndigim</a:t>
            </a:r>
            <a:r>
              <a:rPr lang="en-US" dirty="0"/>
              <a:t> qui </a:t>
            </a:r>
            <a:r>
              <a:rPr lang="en-US" dirty="0" err="1"/>
              <a:t>ommodiao</a:t>
            </a:r>
            <a:r>
              <a:rPr lang="en-US" dirty="0"/>
              <a:t> </a:t>
            </a:r>
            <a:r>
              <a:rPr lang="en-US" dirty="0" err="1"/>
              <a:t>exceaswum</a:t>
            </a:r>
            <a:r>
              <a:rPr lang="en-US" dirty="0"/>
              <a:t> </a:t>
            </a:r>
            <a:r>
              <a:rPr lang="en-US" dirty="0" err="1"/>
              <a:t>enus</a:t>
            </a:r>
            <a:r>
              <a:rPr lang="en-US" dirty="0"/>
              <a:t> as </a:t>
            </a:r>
            <a:r>
              <a:rPr lang="en-US" dirty="0" err="1"/>
              <a:t>deerro</a:t>
            </a:r>
            <a:r>
              <a:rPr lang="en-US" dirty="0"/>
              <a:t> </a:t>
            </a:r>
            <a:r>
              <a:rPr lang="en-US" dirty="0" err="1"/>
              <a:t>consedi</a:t>
            </a:r>
            <a:r>
              <a:rPr lang="en-US" dirty="0"/>
              <a:t> </a:t>
            </a:r>
            <a:r>
              <a:rPr lang="en-US" dirty="0" err="1"/>
              <a:t>rerum</a:t>
            </a:r>
            <a:r>
              <a:rPr lang="en-US" dirty="0"/>
              <a:t> et </a:t>
            </a:r>
            <a:r>
              <a:rPr lang="en-US" dirty="0" err="1"/>
              <a:t>il</a:t>
            </a:r>
            <a:r>
              <a:rPr lang="en-US" dirty="0"/>
              <a:t> </a:t>
            </a:r>
            <a:r>
              <a:rPr lang="en-US" dirty="0" err="1"/>
              <a:t>est</a:t>
            </a:r>
            <a:r>
              <a:rPr lang="en-US" dirty="0"/>
              <a:t> qui </a:t>
            </a:r>
            <a:r>
              <a:rPr lang="en-US" dirty="0" err="1"/>
              <a:t>cus</a:t>
            </a:r>
            <a:r>
              <a:rPr lang="en-US" dirty="0"/>
              <a:t> </a:t>
            </a:r>
            <a:r>
              <a:rPr lang="en-US" dirty="0" err="1"/>
              <a:t>aut</a:t>
            </a:r>
            <a:r>
              <a:rPr lang="en-US" dirty="0"/>
              <a:t> et </a:t>
            </a:r>
            <a:r>
              <a:rPr lang="en-US" dirty="0" err="1"/>
              <a:t>secsaill</a:t>
            </a:r>
            <a:r>
              <a:rPr lang="en-US" dirty="0"/>
              <a:t> to.</a:t>
            </a:r>
          </a:p>
        </p:txBody>
      </p:sp>
    </p:spTree>
    <p:extLst>
      <p:ext uri="{BB962C8B-B14F-4D97-AF65-F5344CB8AC3E}">
        <p14:creationId xmlns:p14="http://schemas.microsoft.com/office/powerpoint/2010/main" val="4999523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Photo w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7286624" y="371475"/>
            <a:ext cx="1373281" cy="4000501"/>
          </a:xfrm>
          <a:prstGeom prst="rect">
            <a:avLst/>
          </a:prstGeom>
        </p:spPr>
        <p:txBody>
          <a:bodyPr lIns="0" tIns="0" rIns="0" bIns="0"/>
          <a:lstStyle>
            <a:lvl1pPr marL="0" indent="0">
              <a:buNone/>
              <a:defRPr sz="1200" b="0">
                <a:solidFill>
                  <a:schemeClr val="tx1"/>
                </a:solidFill>
                <a:latin typeface="+mn-lt"/>
                <a:cs typeface="Arial" panose="020B0604020202020204" pitchFamily="34" charset="0"/>
              </a:defRPr>
            </a:lvl1pPr>
          </a:lstStyle>
          <a:p>
            <a:pPr lvl="0"/>
            <a:r>
              <a:rPr lang="en-US" dirty="0"/>
              <a:t>Photo Caption goes here</a:t>
            </a:r>
          </a:p>
        </p:txBody>
      </p:sp>
    </p:spTree>
    <p:extLst>
      <p:ext uri="{BB962C8B-B14F-4D97-AF65-F5344CB8AC3E}">
        <p14:creationId xmlns:p14="http://schemas.microsoft.com/office/powerpoint/2010/main" val="19486762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slideLayout" Target="../slideLayouts/slideLayout6.xml"/><Relationship Id="rId7"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image" Target="../media/image4.jpg"/><Relationship Id="rId5" Type="http://schemas.openxmlformats.org/officeDocument/2006/relationships/slideLayout" Target="../slideLayouts/slideLayout16.xml"/><Relationship Id="rId10" Type="http://schemas.openxmlformats.org/officeDocument/2006/relationships/theme" Target="../theme/theme5.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1476551"/>
      </p:ext>
    </p:extLst>
  </p:cSld>
  <p:clrMap bg1="lt1" tx1="dk1" bg2="lt2" tx2="dk2" accent1="accent1" accent2="accent2" accent3="accent3" accent4="accent4" accent5="accent5" accent6="accent6" hlink="hlink" folHlink="folHlink"/>
  <p:sldLayoutIdLst>
    <p:sldLayoutId id="2147483688" r:id="rId1"/>
    <p:sldLayoutId id="2147483853" r:id="rId2"/>
  </p:sldLayoutIdLst>
  <p:txStyles>
    <p:titleStyle>
      <a:lvl1pPr algn="ctr" defTabSz="914400" rtl="0" eaLnBrk="1" latinLnBrk="0" hangingPunct="1">
        <a:spcBef>
          <a:spcPct val="0"/>
        </a:spcBef>
        <a:buNone/>
        <a:defRPr sz="4400" kern="1200">
          <a:solidFill>
            <a:schemeClr val="tx1"/>
          </a:solidFill>
          <a:latin typeface="Frutiger LT Std 57 Cn" pitchFamily="34"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Isosceles Triangle 7"/>
          <p:cNvSpPr/>
          <p:nvPr userDrawn="1"/>
        </p:nvSpPr>
        <p:spPr>
          <a:xfrm rot="18900000">
            <a:off x="-2368025" y="-547688"/>
            <a:ext cx="7300746" cy="3652402"/>
          </a:xfrm>
          <a:prstGeom prst="triangle">
            <a:avLst/>
          </a:prstGeom>
          <a:solidFill>
            <a:srgbClr val="0097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332467499"/>
      </p:ext>
    </p:extLst>
  </p:cSld>
  <p:clrMap bg1="lt1" tx1="dk1" bg2="lt2" tx2="dk2" accent1="accent1" accent2="accent2" accent3="accent3" accent4="accent4" accent5="accent5" accent6="accent6" hlink="hlink" folHlink="folHlink"/>
  <p:sldLayoutIdLst>
    <p:sldLayoutId id="214748371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4782809"/>
            <a:ext cx="9144000" cy="357188"/>
          </a:xfrm>
          <a:prstGeom prst="rect">
            <a:avLst/>
          </a:prstGeom>
        </p:spPr>
      </p:pic>
      <p:sp>
        <p:nvSpPr>
          <p:cNvPr id="6" name="Rectangle 5"/>
          <p:cNvSpPr/>
          <p:nvPr userDrawn="1"/>
        </p:nvSpPr>
        <p:spPr>
          <a:xfrm>
            <a:off x="8411284" y="4847236"/>
            <a:ext cx="325730" cy="230832"/>
          </a:xfrm>
          <a:prstGeom prst="rect">
            <a:avLst/>
          </a:prstGeom>
        </p:spPr>
        <p:txBody>
          <a:bodyPr wrap="none">
            <a:spAutoFit/>
          </a:bodyPr>
          <a:lstStyle/>
          <a:p>
            <a:fld id="{167796FD-2C35-44D3-9582-043279E26514}" type="slidenum">
              <a:rPr lang="en-CA" sz="900" b="1" smtClean="0">
                <a:solidFill>
                  <a:schemeClr val="bg1"/>
                </a:solidFill>
                <a:latin typeface="+mn-lt"/>
              </a:rPr>
              <a:pPr/>
              <a:t>‹#›</a:t>
            </a:fld>
            <a:endParaRPr lang="en-CA" sz="900" dirty="0">
              <a:solidFill>
                <a:schemeClr val="bg1"/>
              </a:solidFill>
              <a:latin typeface="+mn-lt"/>
            </a:endParaRPr>
          </a:p>
        </p:txBody>
      </p:sp>
      <p:sp>
        <p:nvSpPr>
          <p:cNvPr id="7" name="TextBox 6"/>
          <p:cNvSpPr txBox="1"/>
          <p:nvPr userDrawn="1"/>
        </p:nvSpPr>
        <p:spPr>
          <a:xfrm>
            <a:off x="407942" y="4885010"/>
            <a:ext cx="3916551" cy="153888"/>
          </a:xfrm>
          <a:prstGeom prst="rect">
            <a:avLst/>
          </a:prstGeom>
          <a:noFill/>
        </p:spPr>
        <p:txBody>
          <a:bodyPr wrap="square" lIns="0" tIns="0" rIns="0" bIns="0" rtlCol="0">
            <a:spAutoFit/>
          </a:bodyPr>
          <a:lstStyle/>
          <a:p>
            <a:pPr algn="l"/>
            <a:r>
              <a:rPr lang="en-CA" sz="1000" b="1" i="0" baseline="0" dirty="0">
                <a:solidFill>
                  <a:schemeClr val="bg1"/>
                </a:solidFill>
                <a:latin typeface="+mn-lt"/>
                <a:cs typeface="Arial" panose="020B0604020202020204" pitchFamily="34" charset="0"/>
              </a:rPr>
              <a:t>CWB Financial Group</a:t>
            </a:r>
            <a:endParaRPr lang="en-CA" sz="1000" b="1" i="0" dirty="0">
              <a:solidFill>
                <a:schemeClr val="bg1"/>
              </a:solidFill>
              <a:latin typeface="+mn-lt"/>
              <a:cs typeface="Arial" panose="020B0604020202020204" pitchFamily="34" charset="0"/>
            </a:endParaRPr>
          </a:p>
        </p:txBody>
      </p:sp>
    </p:spTree>
    <p:extLst>
      <p:ext uri="{BB962C8B-B14F-4D97-AF65-F5344CB8AC3E}">
        <p14:creationId xmlns:p14="http://schemas.microsoft.com/office/powerpoint/2010/main" val="672272116"/>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Isosceles Triangle 7"/>
          <p:cNvSpPr/>
          <p:nvPr userDrawn="1"/>
        </p:nvSpPr>
        <p:spPr>
          <a:xfrm rot="18900000">
            <a:off x="-2368025" y="-547688"/>
            <a:ext cx="7300746" cy="3652402"/>
          </a:xfrm>
          <a:prstGeom prst="triangle">
            <a:avLst/>
          </a:prstGeom>
          <a:solidFill>
            <a:srgbClr val="2DC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1897024473"/>
      </p:ext>
    </p:extLst>
  </p:cSld>
  <p:clrMap bg1="lt1" tx1="dk1" bg2="lt2" tx2="dk2" accent1="accent1" accent2="accent2" accent3="accent3" accent4="accent4" accent5="accent5" accent6="accent6" hlink="hlink" folHlink="folHlink"/>
  <p:sldLayoutIdLst>
    <p:sldLayoutId id="2147483708" r:id="rId1"/>
    <p:sldLayoutId id="214748385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4782809"/>
            <a:ext cx="9144000" cy="357188"/>
          </a:xfrm>
          <a:prstGeom prst="rect">
            <a:avLst/>
          </a:prstGeom>
        </p:spPr>
      </p:pic>
      <p:sp>
        <p:nvSpPr>
          <p:cNvPr id="6" name="Rectangle 5"/>
          <p:cNvSpPr/>
          <p:nvPr userDrawn="1"/>
        </p:nvSpPr>
        <p:spPr>
          <a:xfrm>
            <a:off x="8411284" y="4847236"/>
            <a:ext cx="325730" cy="230832"/>
          </a:xfrm>
          <a:prstGeom prst="rect">
            <a:avLst/>
          </a:prstGeom>
        </p:spPr>
        <p:txBody>
          <a:bodyPr wrap="none">
            <a:spAutoFit/>
          </a:bodyPr>
          <a:lstStyle/>
          <a:p>
            <a:fld id="{167796FD-2C35-44D3-9582-043279E26514}" type="slidenum">
              <a:rPr lang="en-CA" sz="900" b="1" smtClean="0">
                <a:solidFill>
                  <a:schemeClr val="tx1"/>
                </a:solidFill>
                <a:latin typeface="+mn-lt"/>
              </a:rPr>
              <a:pPr/>
              <a:t>‹#›</a:t>
            </a:fld>
            <a:endParaRPr lang="en-CA" sz="900" dirty="0">
              <a:solidFill>
                <a:schemeClr val="tx1"/>
              </a:solidFill>
              <a:latin typeface="+mn-lt"/>
            </a:endParaRPr>
          </a:p>
        </p:txBody>
      </p:sp>
      <p:sp>
        <p:nvSpPr>
          <p:cNvPr id="7" name="TextBox 6"/>
          <p:cNvSpPr txBox="1"/>
          <p:nvPr userDrawn="1"/>
        </p:nvSpPr>
        <p:spPr>
          <a:xfrm>
            <a:off x="407942" y="4885010"/>
            <a:ext cx="3916551" cy="153888"/>
          </a:xfrm>
          <a:prstGeom prst="rect">
            <a:avLst/>
          </a:prstGeom>
          <a:noFill/>
        </p:spPr>
        <p:txBody>
          <a:bodyPr wrap="square" lIns="0" tIns="0" rIns="0" bIns="0" rtlCol="0">
            <a:spAutoFit/>
          </a:bodyPr>
          <a:lstStyle/>
          <a:p>
            <a:pPr algn="l"/>
            <a:r>
              <a:rPr lang="en-CA" sz="1000" b="1" i="0" baseline="0" dirty="0">
                <a:solidFill>
                  <a:schemeClr val="bg1"/>
                </a:solidFill>
                <a:latin typeface="+mn-lt"/>
                <a:cs typeface="Arial" panose="020B0604020202020204" pitchFamily="34" charset="0"/>
              </a:rPr>
              <a:t>CWB Financial Group</a:t>
            </a:r>
            <a:endParaRPr lang="en-CA" sz="1000" b="1" i="0" dirty="0">
              <a:solidFill>
                <a:schemeClr val="bg1"/>
              </a:solidFill>
              <a:latin typeface="+mn-lt"/>
              <a:cs typeface="Arial" panose="020B0604020202020204" pitchFamily="34" charset="0"/>
            </a:endParaRPr>
          </a:p>
        </p:txBody>
      </p:sp>
    </p:spTree>
    <p:extLst>
      <p:ext uri="{BB962C8B-B14F-4D97-AF65-F5344CB8AC3E}">
        <p14:creationId xmlns:p14="http://schemas.microsoft.com/office/powerpoint/2010/main" val="687765783"/>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8" r:id="rId7"/>
    <p:sldLayoutId id="2147483849" r:id="rId8"/>
    <p:sldLayoutId id="2147483852" r:id="rId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20.png"/><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13.jpeg"/><Relationship Id="rId11" Type="http://schemas.openxmlformats.org/officeDocument/2006/relationships/image" Target="../media/image18.png"/><Relationship Id="rId5" Type="http://schemas.openxmlformats.org/officeDocument/2006/relationships/image" Target="../media/image10.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9.png"/><Relationship Id="rId9" Type="http://schemas.openxmlformats.org/officeDocument/2006/relationships/image" Target="../media/image16.jpeg"/><Relationship Id="rId1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6" Type="http://schemas.openxmlformats.org/officeDocument/2006/relationships/tags" Target="../tags/tag32.xml"/><Relationship Id="rId21" Type="http://schemas.openxmlformats.org/officeDocument/2006/relationships/tags" Target="../tags/tag27.xml"/><Relationship Id="rId42" Type="http://schemas.openxmlformats.org/officeDocument/2006/relationships/tags" Target="../tags/tag48.xml"/><Relationship Id="rId47" Type="http://schemas.openxmlformats.org/officeDocument/2006/relationships/tags" Target="../tags/tag53.xml"/><Relationship Id="rId63" Type="http://schemas.openxmlformats.org/officeDocument/2006/relationships/tags" Target="../tags/tag69.xml"/><Relationship Id="rId68" Type="http://schemas.openxmlformats.org/officeDocument/2006/relationships/tags" Target="../tags/tag74.xml"/><Relationship Id="rId84" Type="http://schemas.openxmlformats.org/officeDocument/2006/relationships/tags" Target="../tags/tag90.xml"/><Relationship Id="rId89" Type="http://schemas.openxmlformats.org/officeDocument/2006/relationships/tags" Target="../tags/tag95.xml"/><Relationship Id="rId16" Type="http://schemas.openxmlformats.org/officeDocument/2006/relationships/tags" Target="../tags/tag22.xml"/><Relationship Id="rId11" Type="http://schemas.openxmlformats.org/officeDocument/2006/relationships/tags" Target="../tags/tag17.xml"/><Relationship Id="rId32" Type="http://schemas.openxmlformats.org/officeDocument/2006/relationships/tags" Target="../tags/tag38.xml"/><Relationship Id="rId37" Type="http://schemas.openxmlformats.org/officeDocument/2006/relationships/tags" Target="../tags/tag43.xml"/><Relationship Id="rId53" Type="http://schemas.openxmlformats.org/officeDocument/2006/relationships/tags" Target="../tags/tag59.xml"/><Relationship Id="rId58" Type="http://schemas.openxmlformats.org/officeDocument/2006/relationships/tags" Target="../tags/tag64.xml"/><Relationship Id="rId74" Type="http://schemas.openxmlformats.org/officeDocument/2006/relationships/tags" Target="../tags/tag80.xml"/><Relationship Id="rId79" Type="http://schemas.openxmlformats.org/officeDocument/2006/relationships/tags" Target="../tags/tag85.xml"/><Relationship Id="rId102" Type="http://schemas.openxmlformats.org/officeDocument/2006/relationships/notesSlide" Target="../notesSlides/notesSlide3.xml"/><Relationship Id="rId5" Type="http://schemas.openxmlformats.org/officeDocument/2006/relationships/tags" Target="../tags/tag11.xml"/><Relationship Id="rId90" Type="http://schemas.openxmlformats.org/officeDocument/2006/relationships/tags" Target="../tags/tag96.xml"/><Relationship Id="rId95" Type="http://schemas.openxmlformats.org/officeDocument/2006/relationships/tags" Target="../tags/tag101.xml"/><Relationship Id="rId22" Type="http://schemas.openxmlformats.org/officeDocument/2006/relationships/tags" Target="../tags/tag28.xml"/><Relationship Id="rId27" Type="http://schemas.openxmlformats.org/officeDocument/2006/relationships/tags" Target="../tags/tag33.xml"/><Relationship Id="rId43" Type="http://schemas.openxmlformats.org/officeDocument/2006/relationships/tags" Target="../tags/tag49.xml"/><Relationship Id="rId48" Type="http://schemas.openxmlformats.org/officeDocument/2006/relationships/tags" Target="../tags/tag54.xml"/><Relationship Id="rId64" Type="http://schemas.openxmlformats.org/officeDocument/2006/relationships/tags" Target="../tags/tag70.xml"/><Relationship Id="rId69" Type="http://schemas.openxmlformats.org/officeDocument/2006/relationships/tags" Target="../tags/tag75.xml"/><Relationship Id="rId80" Type="http://schemas.openxmlformats.org/officeDocument/2006/relationships/tags" Target="../tags/tag86.xml"/><Relationship Id="rId85" Type="http://schemas.openxmlformats.org/officeDocument/2006/relationships/tags" Target="../tags/tag91.xml"/><Relationship Id="rId12" Type="http://schemas.openxmlformats.org/officeDocument/2006/relationships/tags" Target="../tags/tag18.xml"/><Relationship Id="rId17" Type="http://schemas.openxmlformats.org/officeDocument/2006/relationships/tags" Target="../tags/tag23.xml"/><Relationship Id="rId25" Type="http://schemas.openxmlformats.org/officeDocument/2006/relationships/tags" Target="../tags/tag31.xml"/><Relationship Id="rId33" Type="http://schemas.openxmlformats.org/officeDocument/2006/relationships/tags" Target="../tags/tag39.xml"/><Relationship Id="rId38" Type="http://schemas.openxmlformats.org/officeDocument/2006/relationships/tags" Target="../tags/tag44.xml"/><Relationship Id="rId46" Type="http://schemas.openxmlformats.org/officeDocument/2006/relationships/tags" Target="../tags/tag52.xml"/><Relationship Id="rId59" Type="http://schemas.openxmlformats.org/officeDocument/2006/relationships/tags" Target="../tags/tag65.xml"/><Relationship Id="rId67" Type="http://schemas.openxmlformats.org/officeDocument/2006/relationships/tags" Target="../tags/tag73.xml"/><Relationship Id="rId20" Type="http://schemas.openxmlformats.org/officeDocument/2006/relationships/tags" Target="../tags/tag26.xml"/><Relationship Id="rId41" Type="http://schemas.openxmlformats.org/officeDocument/2006/relationships/tags" Target="../tags/tag47.xml"/><Relationship Id="rId54" Type="http://schemas.openxmlformats.org/officeDocument/2006/relationships/tags" Target="../tags/tag60.xml"/><Relationship Id="rId62" Type="http://schemas.openxmlformats.org/officeDocument/2006/relationships/tags" Target="../tags/tag68.xml"/><Relationship Id="rId70" Type="http://schemas.openxmlformats.org/officeDocument/2006/relationships/tags" Target="../tags/tag76.xml"/><Relationship Id="rId75" Type="http://schemas.openxmlformats.org/officeDocument/2006/relationships/tags" Target="../tags/tag81.xml"/><Relationship Id="rId83" Type="http://schemas.openxmlformats.org/officeDocument/2006/relationships/tags" Target="../tags/tag89.xml"/><Relationship Id="rId88" Type="http://schemas.openxmlformats.org/officeDocument/2006/relationships/tags" Target="../tags/tag94.xml"/><Relationship Id="rId91" Type="http://schemas.openxmlformats.org/officeDocument/2006/relationships/tags" Target="../tags/tag97.xml"/><Relationship Id="rId96" Type="http://schemas.openxmlformats.org/officeDocument/2006/relationships/tags" Target="../tags/tag102.xml"/><Relationship Id="rId1" Type="http://schemas.openxmlformats.org/officeDocument/2006/relationships/tags" Target="../tags/tag7.xml"/><Relationship Id="rId6" Type="http://schemas.openxmlformats.org/officeDocument/2006/relationships/tags" Target="../tags/tag12.xml"/><Relationship Id="rId15" Type="http://schemas.openxmlformats.org/officeDocument/2006/relationships/tags" Target="../tags/tag21.xml"/><Relationship Id="rId23" Type="http://schemas.openxmlformats.org/officeDocument/2006/relationships/tags" Target="../tags/tag29.xml"/><Relationship Id="rId28" Type="http://schemas.openxmlformats.org/officeDocument/2006/relationships/tags" Target="../tags/tag34.xml"/><Relationship Id="rId36" Type="http://schemas.openxmlformats.org/officeDocument/2006/relationships/tags" Target="../tags/tag42.xml"/><Relationship Id="rId49" Type="http://schemas.openxmlformats.org/officeDocument/2006/relationships/tags" Target="../tags/tag55.xml"/><Relationship Id="rId57" Type="http://schemas.openxmlformats.org/officeDocument/2006/relationships/tags" Target="../tags/tag63.xml"/><Relationship Id="rId10" Type="http://schemas.openxmlformats.org/officeDocument/2006/relationships/tags" Target="../tags/tag16.xml"/><Relationship Id="rId31" Type="http://schemas.openxmlformats.org/officeDocument/2006/relationships/tags" Target="../tags/tag37.xml"/><Relationship Id="rId44" Type="http://schemas.openxmlformats.org/officeDocument/2006/relationships/tags" Target="../tags/tag50.xml"/><Relationship Id="rId52" Type="http://schemas.openxmlformats.org/officeDocument/2006/relationships/tags" Target="../tags/tag58.xml"/><Relationship Id="rId60" Type="http://schemas.openxmlformats.org/officeDocument/2006/relationships/tags" Target="../tags/tag66.xml"/><Relationship Id="rId65" Type="http://schemas.openxmlformats.org/officeDocument/2006/relationships/tags" Target="../tags/tag71.xml"/><Relationship Id="rId73" Type="http://schemas.openxmlformats.org/officeDocument/2006/relationships/tags" Target="../tags/tag79.xml"/><Relationship Id="rId78" Type="http://schemas.openxmlformats.org/officeDocument/2006/relationships/tags" Target="../tags/tag84.xml"/><Relationship Id="rId81" Type="http://schemas.openxmlformats.org/officeDocument/2006/relationships/tags" Target="../tags/tag87.xml"/><Relationship Id="rId86" Type="http://schemas.openxmlformats.org/officeDocument/2006/relationships/tags" Target="../tags/tag92.xml"/><Relationship Id="rId94" Type="http://schemas.openxmlformats.org/officeDocument/2006/relationships/tags" Target="../tags/tag100.xml"/><Relationship Id="rId99" Type="http://schemas.openxmlformats.org/officeDocument/2006/relationships/tags" Target="../tags/tag105.xml"/><Relationship Id="rId101" Type="http://schemas.openxmlformats.org/officeDocument/2006/relationships/slideLayout" Target="../slideLayouts/slideLayout12.xml"/><Relationship Id="rId4" Type="http://schemas.openxmlformats.org/officeDocument/2006/relationships/tags" Target="../tags/tag10.xml"/><Relationship Id="rId9" Type="http://schemas.openxmlformats.org/officeDocument/2006/relationships/tags" Target="../tags/tag15.xml"/><Relationship Id="rId13" Type="http://schemas.openxmlformats.org/officeDocument/2006/relationships/tags" Target="../tags/tag19.xml"/><Relationship Id="rId18" Type="http://schemas.openxmlformats.org/officeDocument/2006/relationships/tags" Target="../tags/tag24.xml"/><Relationship Id="rId39" Type="http://schemas.openxmlformats.org/officeDocument/2006/relationships/tags" Target="../tags/tag45.xml"/><Relationship Id="rId34" Type="http://schemas.openxmlformats.org/officeDocument/2006/relationships/tags" Target="../tags/tag40.xml"/><Relationship Id="rId50" Type="http://schemas.openxmlformats.org/officeDocument/2006/relationships/tags" Target="../tags/tag56.xml"/><Relationship Id="rId55" Type="http://schemas.openxmlformats.org/officeDocument/2006/relationships/tags" Target="../tags/tag61.xml"/><Relationship Id="rId76" Type="http://schemas.openxmlformats.org/officeDocument/2006/relationships/tags" Target="../tags/tag82.xml"/><Relationship Id="rId97" Type="http://schemas.openxmlformats.org/officeDocument/2006/relationships/tags" Target="../tags/tag103.xml"/><Relationship Id="rId7" Type="http://schemas.openxmlformats.org/officeDocument/2006/relationships/tags" Target="../tags/tag13.xml"/><Relationship Id="rId71" Type="http://schemas.openxmlformats.org/officeDocument/2006/relationships/tags" Target="../tags/tag77.xml"/><Relationship Id="rId92" Type="http://schemas.openxmlformats.org/officeDocument/2006/relationships/tags" Target="../tags/tag98.xml"/><Relationship Id="rId2" Type="http://schemas.openxmlformats.org/officeDocument/2006/relationships/tags" Target="../tags/tag8.xml"/><Relationship Id="rId29" Type="http://schemas.openxmlformats.org/officeDocument/2006/relationships/tags" Target="../tags/tag35.xml"/><Relationship Id="rId24" Type="http://schemas.openxmlformats.org/officeDocument/2006/relationships/tags" Target="../tags/tag30.xml"/><Relationship Id="rId40" Type="http://schemas.openxmlformats.org/officeDocument/2006/relationships/tags" Target="../tags/tag46.xml"/><Relationship Id="rId45" Type="http://schemas.openxmlformats.org/officeDocument/2006/relationships/tags" Target="../tags/tag51.xml"/><Relationship Id="rId66" Type="http://schemas.openxmlformats.org/officeDocument/2006/relationships/tags" Target="../tags/tag72.xml"/><Relationship Id="rId87" Type="http://schemas.openxmlformats.org/officeDocument/2006/relationships/tags" Target="../tags/tag93.xml"/><Relationship Id="rId61" Type="http://schemas.openxmlformats.org/officeDocument/2006/relationships/tags" Target="../tags/tag67.xml"/><Relationship Id="rId82" Type="http://schemas.openxmlformats.org/officeDocument/2006/relationships/tags" Target="../tags/tag88.xml"/><Relationship Id="rId19" Type="http://schemas.openxmlformats.org/officeDocument/2006/relationships/tags" Target="../tags/tag25.xml"/><Relationship Id="rId14" Type="http://schemas.openxmlformats.org/officeDocument/2006/relationships/tags" Target="../tags/tag20.xml"/><Relationship Id="rId30" Type="http://schemas.openxmlformats.org/officeDocument/2006/relationships/tags" Target="../tags/tag36.xml"/><Relationship Id="rId35" Type="http://schemas.openxmlformats.org/officeDocument/2006/relationships/tags" Target="../tags/tag41.xml"/><Relationship Id="rId56" Type="http://schemas.openxmlformats.org/officeDocument/2006/relationships/tags" Target="../tags/tag62.xml"/><Relationship Id="rId77" Type="http://schemas.openxmlformats.org/officeDocument/2006/relationships/tags" Target="../tags/tag83.xml"/><Relationship Id="rId100" Type="http://schemas.openxmlformats.org/officeDocument/2006/relationships/tags" Target="../tags/tag106.xml"/><Relationship Id="rId8" Type="http://schemas.openxmlformats.org/officeDocument/2006/relationships/tags" Target="../tags/tag14.xml"/><Relationship Id="rId51" Type="http://schemas.openxmlformats.org/officeDocument/2006/relationships/tags" Target="../tags/tag57.xml"/><Relationship Id="rId72" Type="http://schemas.openxmlformats.org/officeDocument/2006/relationships/tags" Target="../tags/tag78.xml"/><Relationship Id="rId93" Type="http://schemas.openxmlformats.org/officeDocument/2006/relationships/tags" Target="../tags/tag99.xml"/><Relationship Id="rId98" Type="http://schemas.openxmlformats.org/officeDocument/2006/relationships/tags" Target="../tags/tag104.xml"/><Relationship Id="rId3" Type="http://schemas.openxmlformats.org/officeDocument/2006/relationships/tags" Target="../tags/tag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1.xml"/><Relationship Id="rId3" Type="http://schemas.openxmlformats.org/officeDocument/2006/relationships/tags" Target="../tags/tag3.xml"/><Relationship Id="rId7" Type="http://schemas.openxmlformats.org/officeDocument/2006/relationships/slideLayout" Target="../slideLayouts/slideLayout4.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image" Target="../media/image6.png"/><Relationship Id="rId4" Type="http://schemas.openxmlformats.org/officeDocument/2006/relationships/tags" Target="../tags/tag4.xml"/><Relationship Id="rId9"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0.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109.xml"/><Relationship Id="rId7" Type="http://schemas.openxmlformats.org/officeDocument/2006/relationships/slideLayout" Target="../slideLayouts/slideLayout18.xml"/><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tags" Target="../tags/tag112.xml"/><Relationship Id="rId5" Type="http://schemas.openxmlformats.org/officeDocument/2006/relationships/tags" Target="../tags/tag111.xml"/><Relationship Id="rId4" Type="http://schemas.openxmlformats.org/officeDocument/2006/relationships/tags" Target="../tags/tag110.xml"/></Relationships>
</file>

<file path=ppt/slides/_rels/slide26.xml.rels><?xml version="1.0" encoding="UTF-8" standalone="yes"?>
<Relationships xmlns="http://schemas.openxmlformats.org/package/2006/relationships"><Relationship Id="rId2" Type="http://schemas.openxmlformats.org/officeDocument/2006/relationships/hyperlink" Target="https://sp.cwb.local/projects/pmo2/Digital%20Program/Digital%20Program%20SharePoint/1%20Program%20Management/01.%20Initiation/Archive/Organizational%20Charts-%20All%20Partners.pptx" TargetMode="Externa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CA" dirty="0"/>
              <a:t>November 02, 2020</a:t>
            </a:r>
          </a:p>
          <a:p>
            <a:r>
              <a:rPr lang="en-US" dirty="0"/>
              <a:t>Jogi Nijjar</a:t>
            </a:r>
            <a:endParaRPr lang="en-CA" dirty="0"/>
          </a:p>
        </p:txBody>
      </p:sp>
      <p:sp>
        <p:nvSpPr>
          <p:cNvPr id="7" name="Text Placeholder 6"/>
          <p:cNvSpPr>
            <a:spLocks noGrp="1"/>
          </p:cNvSpPr>
          <p:nvPr>
            <p:ph type="body" sz="quarter" idx="14"/>
          </p:nvPr>
        </p:nvSpPr>
        <p:spPr/>
        <p:txBody>
          <a:bodyPr/>
          <a:lstStyle/>
          <a:p>
            <a:r>
              <a:rPr lang="en-CA" spc="-100" dirty="0"/>
              <a:t>Digital Program Overview</a:t>
            </a:r>
          </a:p>
        </p:txBody>
      </p:sp>
    </p:spTree>
    <p:extLst>
      <p:ext uri="{BB962C8B-B14F-4D97-AF65-F5344CB8AC3E}">
        <p14:creationId xmlns:p14="http://schemas.microsoft.com/office/powerpoint/2010/main" val="2676011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3184" y="342900"/>
            <a:ext cx="7659303"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 Management Project Delivery Lifecycle</a:t>
            </a:r>
            <a:endParaRPr lang="en-CA" dirty="0"/>
          </a:p>
        </p:txBody>
      </p:sp>
      <p:sp>
        <p:nvSpPr>
          <p:cNvPr id="3" name="Rounded Rectangle 2"/>
          <p:cNvSpPr/>
          <p:nvPr/>
        </p:nvSpPr>
        <p:spPr>
          <a:xfrm>
            <a:off x="813185" y="1202380"/>
            <a:ext cx="1451384" cy="313209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171450" indent="-171450">
              <a:buFont typeface="Arial" panose="020B0604020202020204" pitchFamily="34" charset="0"/>
              <a:buChar char="•"/>
            </a:pPr>
            <a:r>
              <a:rPr lang="en-US" sz="1000" dirty="0"/>
              <a:t>Monitoring and Controlling ensuring controls are in place to manage the project work</a:t>
            </a:r>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r>
              <a:rPr lang="en-US" sz="1000" dirty="0"/>
              <a:t>Performing Integrated Change Control</a:t>
            </a:r>
            <a:endParaRPr lang="en-CA" sz="1000" dirty="0"/>
          </a:p>
        </p:txBody>
      </p:sp>
      <p:sp>
        <p:nvSpPr>
          <p:cNvPr id="5" name="Rectangle 4"/>
          <p:cNvSpPr/>
          <p:nvPr/>
        </p:nvSpPr>
        <p:spPr>
          <a:xfrm>
            <a:off x="2968219" y="1202381"/>
            <a:ext cx="2371725" cy="285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Initiation Phase</a:t>
            </a:r>
            <a:endParaRPr lang="en-CA" sz="1600" dirty="0"/>
          </a:p>
        </p:txBody>
      </p:sp>
      <p:sp>
        <p:nvSpPr>
          <p:cNvPr id="7" name="Rectangle 6"/>
          <p:cNvSpPr/>
          <p:nvPr/>
        </p:nvSpPr>
        <p:spPr>
          <a:xfrm>
            <a:off x="2926552" y="2217389"/>
            <a:ext cx="2371725" cy="285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Planning Phase</a:t>
            </a:r>
            <a:endParaRPr lang="en-CA" sz="1600" dirty="0"/>
          </a:p>
        </p:txBody>
      </p:sp>
      <p:sp>
        <p:nvSpPr>
          <p:cNvPr id="8" name="Rectangle 7"/>
          <p:cNvSpPr/>
          <p:nvPr/>
        </p:nvSpPr>
        <p:spPr>
          <a:xfrm>
            <a:off x="2926552" y="3048295"/>
            <a:ext cx="2371725" cy="285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Execution Phase</a:t>
            </a:r>
            <a:endParaRPr lang="en-CA" sz="1600" dirty="0"/>
          </a:p>
        </p:txBody>
      </p:sp>
      <p:sp>
        <p:nvSpPr>
          <p:cNvPr id="10" name="Rectangle 9"/>
          <p:cNvSpPr/>
          <p:nvPr/>
        </p:nvSpPr>
        <p:spPr>
          <a:xfrm>
            <a:off x="2926555" y="4048722"/>
            <a:ext cx="2371725" cy="285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Closure </a:t>
            </a:r>
            <a:r>
              <a:rPr lang="en-US" sz="1600" dirty="0"/>
              <a:t>Phase</a:t>
            </a:r>
            <a:endParaRPr lang="en-CA" sz="1600" dirty="0"/>
          </a:p>
        </p:txBody>
      </p:sp>
      <p:sp>
        <p:nvSpPr>
          <p:cNvPr id="11" name="Rounded Rectangle 10"/>
          <p:cNvSpPr/>
          <p:nvPr/>
        </p:nvSpPr>
        <p:spPr>
          <a:xfrm>
            <a:off x="5710238" y="1123355"/>
            <a:ext cx="2762250" cy="83581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171450" indent="-171450">
              <a:buFont typeface="Arial" panose="020B0604020202020204" pitchFamily="34" charset="0"/>
              <a:buChar char="•"/>
            </a:pPr>
            <a:r>
              <a:rPr lang="en-US" sz="900" dirty="0"/>
              <a:t>Project Kick off</a:t>
            </a:r>
          </a:p>
          <a:p>
            <a:pPr marL="171450" indent="-171450">
              <a:buFont typeface="Arial" panose="020B0604020202020204" pitchFamily="34" charset="0"/>
              <a:buChar char="•"/>
            </a:pPr>
            <a:r>
              <a:rPr lang="en-US" sz="900" dirty="0"/>
              <a:t>Project Charter</a:t>
            </a:r>
          </a:p>
          <a:p>
            <a:pPr marL="171450" indent="-171450">
              <a:buFont typeface="Arial" panose="020B0604020202020204" pitchFamily="34" charset="0"/>
              <a:buChar char="•"/>
            </a:pPr>
            <a:r>
              <a:rPr lang="en-US" sz="900" dirty="0"/>
              <a:t>New Initiative/Change Risk Assessment Tool</a:t>
            </a:r>
            <a:endParaRPr lang="en-CA" sz="900" dirty="0"/>
          </a:p>
        </p:txBody>
      </p:sp>
      <p:sp>
        <p:nvSpPr>
          <p:cNvPr id="12" name="Rounded Rectangle 11"/>
          <p:cNvSpPr/>
          <p:nvPr/>
        </p:nvSpPr>
        <p:spPr>
          <a:xfrm>
            <a:off x="5710238" y="2027337"/>
            <a:ext cx="2762250" cy="68728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171450" indent="-171450">
              <a:buFont typeface="Arial" panose="020B0604020202020204" pitchFamily="34" charset="0"/>
              <a:buChar char="•"/>
            </a:pPr>
            <a:r>
              <a:rPr lang="en-US" sz="800" dirty="0"/>
              <a:t>Project Management Plan</a:t>
            </a:r>
          </a:p>
          <a:p>
            <a:pPr marL="171450" indent="-171450">
              <a:buFont typeface="Arial" panose="020B0604020202020204" pitchFamily="34" charset="0"/>
              <a:buChar char="•"/>
            </a:pPr>
            <a:r>
              <a:rPr lang="en-US" sz="800" dirty="0"/>
              <a:t>Develop project schedule and plans</a:t>
            </a:r>
          </a:p>
          <a:p>
            <a:pPr marL="171450" indent="-171450">
              <a:buFont typeface="Arial" panose="020B0604020202020204" pitchFamily="34" charset="0"/>
              <a:buChar char="•"/>
            </a:pPr>
            <a:r>
              <a:rPr lang="en-US" sz="800" dirty="0"/>
              <a:t>SDLC: Requirements Gathering</a:t>
            </a:r>
            <a:endParaRPr lang="en-CA" sz="800" dirty="0"/>
          </a:p>
        </p:txBody>
      </p:sp>
      <p:sp>
        <p:nvSpPr>
          <p:cNvPr id="16" name="Rectangle 15"/>
          <p:cNvSpPr/>
          <p:nvPr/>
        </p:nvSpPr>
        <p:spPr>
          <a:xfrm rot="16200000">
            <a:off x="1050349" y="2625551"/>
            <a:ext cx="3132089" cy="2857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t>Monitoring and Controlling Phase</a:t>
            </a:r>
            <a:endParaRPr lang="en-CA" sz="1200" dirty="0"/>
          </a:p>
        </p:txBody>
      </p:sp>
      <p:sp>
        <p:nvSpPr>
          <p:cNvPr id="18" name="Rounded Rectangle 17"/>
          <p:cNvSpPr/>
          <p:nvPr/>
        </p:nvSpPr>
        <p:spPr>
          <a:xfrm>
            <a:off x="5710238" y="2782789"/>
            <a:ext cx="2762250" cy="83581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171450" indent="-171450">
              <a:buFont typeface="Arial" panose="020B0604020202020204" pitchFamily="34" charset="0"/>
              <a:buChar char="•"/>
            </a:pPr>
            <a:r>
              <a:rPr lang="en-US" sz="800" dirty="0"/>
              <a:t>Direct and manage the work</a:t>
            </a:r>
          </a:p>
          <a:p>
            <a:pPr marL="171450" indent="-171450">
              <a:buFont typeface="Arial" panose="020B0604020202020204" pitchFamily="34" charset="0"/>
              <a:buChar char="•"/>
            </a:pPr>
            <a:r>
              <a:rPr lang="en-US" sz="800" dirty="0"/>
              <a:t>Manage Communications</a:t>
            </a:r>
          </a:p>
          <a:p>
            <a:pPr marL="171450" indent="-171450">
              <a:buFont typeface="Arial" panose="020B0604020202020204" pitchFamily="34" charset="0"/>
              <a:buChar char="•"/>
            </a:pPr>
            <a:r>
              <a:rPr lang="en-US" sz="800" dirty="0"/>
              <a:t>Perform quality assurance</a:t>
            </a:r>
          </a:p>
          <a:p>
            <a:pPr marL="171450" indent="-171450">
              <a:buFont typeface="Arial" panose="020B0604020202020204" pitchFamily="34" charset="0"/>
              <a:buChar char="•"/>
            </a:pPr>
            <a:r>
              <a:rPr lang="en-US" sz="800" dirty="0"/>
              <a:t>Conduct procurement</a:t>
            </a:r>
          </a:p>
          <a:p>
            <a:pPr marL="171450" indent="-171450">
              <a:buFont typeface="Arial" panose="020B0604020202020204" pitchFamily="34" charset="0"/>
              <a:buChar char="•"/>
            </a:pPr>
            <a:r>
              <a:rPr lang="en-US" sz="800" dirty="0"/>
              <a:t>SDLC: Design, Build, Test, Go Live</a:t>
            </a:r>
            <a:endParaRPr lang="en-CA" sz="800" dirty="0"/>
          </a:p>
        </p:txBody>
      </p:sp>
      <p:sp>
        <p:nvSpPr>
          <p:cNvPr id="19" name="Rounded Rectangle 18"/>
          <p:cNvSpPr/>
          <p:nvPr/>
        </p:nvSpPr>
        <p:spPr>
          <a:xfrm>
            <a:off x="5710238" y="3686771"/>
            <a:ext cx="2762250" cy="64770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171450" indent="-171450">
              <a:buFont typeface="Arial" panose="020B0604020202020204" pitchFamily="34" charset="0"/>
              <a:buChar char="•"/>
            </a:pPr>
            <a:r>
              <a:rPr lang="en-US" sz="800" dirty="0"/>
              <a:t>Close of project or phase</a:t>
            </a:r>
          </a:p>
          <a:p>
            <a:pPr marL="171450" indent="-171450">
              <a:buFont typeface="Arial" panose="020B0604020202020204" pitchFamily="34" charset="0"/>
              <a:buChar char="•"/>
            </a:pPr>
            <a:r>
              <a:rPr lang="en-US" sz="800" dirty="0"/>
              <a:t>Lessons Learned Report</a:t>
            </a:r>
          </a:p>
          <a:p>
            <a:pPr marL="171450" indent="-171450">
              <a:buFont typeface="Arial" panose="020B0604020202020204" pitchFamily="34" charset="0"/>
              <a:buChar char="•"/>
            </a:pPr>
            <a:r>
              <a:rPr lang="en-US" sz="800" dirty="0"/>
              <a:t>Closure Report</a:t>
            </a:r>
            <a:endParaRPr lang="en-CA" sz="800" dirty="0"/>
          </a:p>
        </p:txBody>
      </p:sp>
    </p:spTree>
    <p:extLst>
      <p:ext uri="{BB962C8B-B14F-4D97-AF65-F5344CB8AC3E}">
        <p14:creationId xmlns:p14="http://schemas.microsoft.com/office/powerpoint/2010/main" val="981815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877144" y="1291423"/>
            <a:ext cx="4931609" cy="2536467"/>
          </a:xfrm>
        </p:spPr>
        <p:txBody>
          <a:bodyPr/>
          <a:lstStyle/>
          <a:p>
            <a:pPr marL="0" indent="0">
              <a:buNone/>
            </a:pPr>
            <a:r>
              <a:rPr lang="en-US" sz="1100" dirty="0"/>
              <a:t>Constraints</a:t>
            </a:r>
          </a:p>
          <a:p>
            <a:r>
              <a:rPr lang="en-US" sz="1100" dirty="0"/>
              <a:t>The project will be using the Agile methodology with two week sprints, therefore work will be broken into multiple, two-week intervals.</a:t>
            </a:r>
          </a:p>
          <a:p>
            <a:endParaRPr lang="en-US" sz="1100" dirty="0"/>
          </a:p>
          <a:p>
            <a:pPr marL="0" indent="0">
              <a:buNone/>
            </a:pPr>
            <a:r>
              <a:rPr lang="en-US" sz="1100" dirty="0"/>
              <a:t>Dependencies (updated as identified)</a:t>
            </a:r>
          </a:p>
          <a:p>
            <a:pPr lvl="0"/>
            <a:r>
              <a:rPr lang="en-CA" sz="1100" dirty="0"/>
              <a:t>Digital Online Banking Project for Small Business and Personal;</a:t>
            </a:r>
          </a:p>
          <a:p>
            <a:pPr lvl="0"/>
            <a:r>
              <a:rPr lang="en-CA" sz="1100" dirty="0"/>
              <a:t>CWB Mulesoft and Infrastructure Implementation Project;</a:t>
            </a:r>
          </a:p>
          <a:p>
            <a:pPr lvl="0"/>
            <a:r>
              <a:rPr lang="en-CA" sz="1100" dirty="0"/>
              <a:t>AML Financial Crimes Project; </a:t>
            </a:r>
          </a:p>
          <a:p>
            <a:pPr lvl="0"/>
            <a:r>
              <a:rPr lang="en-CA" sz="1100" dirty="0"/>
              <a:t>T24 Virtualization; </a:t>
            </a:r>
          </a:p>
          <a:p>
            <a:pPr lvl="0"/>
            <a:r>
              <a:rPr lang="en-CA" sz="1100" dirty="0"/>
              <a:t>Sitecore Upgrade; and</a:t>
            </a:r>
          </a:p>
          <a:p>
            <a:r>
              <a:rPr lang="en-CA" sz="1100" dirty="0"/>
              <a:t>Identity and Access Management. </a:t>
            </a:r>
          </a:p>
        </p:txBody>
      </p:sp>
      <p:sp>
        <p:nvSpPr>
          <p:cNvPr id="3" name="Text Placeholder 2"/>
          <p:cNvSpPr>
            <a:spLocks noGrp="1"/>
          </p:cNvSpPr>
          <p:nvPr>
            <p:ph type="body" sz="quarter" idx="12"/>
          </p:nvPr>
        </p:nvSpPr>
        <p:spPr/>
        <p:txBody>
          <a:bodyPr/>
          <a:lstStyle/>
          <a:p>
            <a:r>
              <a:rPr lang="en-US" dirty="0"/>
              <a:t>Constraints/</a:t>
            </a:r>
          </a:p>
          <a:p>
            <a:r>
              <a:rPr lang="en-US" dirty="0"/>
              <a:t>Dependencies</a:t>
            </a:r>
            <a:endParaRPr lang="en-CA" dirty="0"/>
          </a:p>
        </p:txBody>
      </p:sp>
    </p:spTree>
    <p:extLst>
      <p:ext uri="{BB962C8B-B14F-4D97-AF65-F5344CB8AC3E}">
        <p14:creationId xmlns:p14="http://schemas.microsoft.com/office/powerpoint/2010/main" val="2640552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endParaRPr lang="en-CA" dirty="0"/>
          </a:p>
        </p:txBody>
      </p:sp>
      <p:sp>
        <p:nvSpPr>
          <p:cNvPr id="2" name="Text Placeholder 1"/>
          <p:cNvSpPr>
            <a:spLocks noGrp="1"/>
          </p:cNvSpPr>
          <p:nvPr>
            <p:ph type="body" sz="quarter" idx="12"/>
          </p:nvPr>
        </p:nvSpPr>
        <p:spPr/>
        <p:txBody>
          <a:bodyPr/>
          <a:lstStyle/>
          <a:p>
            <a:r>
              <a:rPr lang="en-US" dirty="0"/>
              <a:t>Strategic Partners</a:t>
            </a:r>
            <a:endParaRPr lang="en-CA" dirty="0"/>
          </a:p>
        </p:txBody>
      </p:sp>
      <p:sp>
        <p:nvSpPr>
          <p:cNvPr id="13" name="Text Placeholder 6"/>
          <p:cNvSpPr>
            <a:spLocks noGrp="1"/>
          </p:cNvSpPr>
          <p:nvPr>
            <p:ph type="body" sz="quarter" idx="14"/>
          </p:nvPr>
        </p:nvSpPr>
        <p:spPr/>
        <p:txBody>
          <a:bodyPr/>
          <a:lstStyle/>
          <a:p>
            <a:r>
              <a:rPr lang="en-US" sz="1600" dirty="0"/>
              <a:t>Partners are critical to the successful delivery of the Digital Program</a:t>
            </a:r>
            <a:endParaRPr lang="en-CA" sz="1600" dirty="0"/>
          </a:p>
        </p:txBody>
      </p:sp>
      <p:sp>
        <p:nvSpPr>
          <p:cNvPr id="7" name="Rounded Rectangle 6"/>
          <p:cNvSpPr/>
          <p:nvPr/>
        </p:nvSpPr>
        <p:spPr>
          <a:xfrm>
            <a:off x="3558443" y="1774689"/>
            <a:ext cx="1579033" cy="3005667"/>
          </a:xfrm>
          <a:prstGeom prst="roundRect">
            <a:avLst/>
          </a:prstGeom>
          <a:solidFill>
            <a:schemeClr val="bg1"/>
          </a:solidFill>
          <a:ln w="28575" cap="flat" cmpd="sng" algn="ctr">
            <a:solidFill>
              <a:srgbClr val="0097A9"/>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marL="0" marR="0" lvl="1"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lumMod val="50000"/>
                </a:prstClr>
              </a:solidFill>
              <a:effectLst/>
              <a:uLnTx/>
              <a:uFillTx/>
              <a:latin typeface="Calibri" panose="020F0502020204030204"/>
              <a:ea typeface="+mn-ea"/>
              <a:cs typeface="+mn-cs"/>
            </a:endParaRPr>
          </a:p>
          <a:p>
            <a:pPr marL="0" marR="0" lvl="1"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lumMod val="50000"/>
                </a:prstClr>
              </a:solidFill>
              <a:effectLst/>
              <a:uLnTx/>
              <a:uFillTx/>
              <a:latin typeface="Calibri" panose="020F0502020204030204"/>
              <a:ea typeface="+mn-ea"/>
              <a:cs typeface="+mn-cs"/>
            </a:endParaRPr>
          </a:p>
          <a:p>
            <a:pPr marL="0" marR="0" lvl="1"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lumMod val="50000"/>
                </a:prstClr>
              </a:solidFill>
              <a:effectLst/>
              <a:uLnTx/>
              <a:uFillTx/>
              <a:latin typeface="Calibri" panose="020F0502020204030204"/>
              <a:ea typeface="+mn-ea"/>
              <a:cs typeface="+mn-cs"/>
            </a:endParaRPr>
          </a:p>
        </p:txBody>
      </p:sp>
      <p:sp>
        <p:nvSpPr>
          <p:cNvPr id="8" name="Rounded Rectangle 7"/>
          <p:cNvSpPr/>
          <p:nvPr/>
        </p:nvSpPr>
        <p:spPr>
          <a:xfrm>
            <a:off x="5404626" y="1774688"/>
            <a:ext cx="1579033" cy="3005667"/>
          </a:xfrm>
          <a:prstGeom prst="roundRect">
            <a:avLst/>
          </a:prstGeom>
          <a:solidFill>
            <a:schemeClr val="bg1"/>
          </a:solidFill>
          <a:ln w="28575" cap="flat" cmpd="sng" algn="ctr">
            <a:solidFill>
              <a:srgbClr val="0097A9"/>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marL="0" lvl="1" algn="ctr"/>
            <a:endParaRPr lang="en-US" sz="1400" dirty="0">
              <a:solidFill>
                <a:prstClr val="black">
                  <a:lumMod val="50000"/>
                </a:prstClr>
              </a:solidFill>
              <a:latin typeface="Calibri" panose="020F0502020204030204"/>
            </a:endParaRPr>
          </a:p>
          <a:p>
            <a:pPr marL="0" lvl="1" algn="ctr"/>
            <a:endParaRPr lang="en-US" sz="1400" dirty="0">
              <a:solidFill>
                <a:prstClr val="black">
                  <a:lumMod val="50000"/>
                </a:prstClr>
              </a:solidFill>
              <a:latin typeface="Calibri" panose="020F0502020204030204"/>
            </a:endParaRPr>
          </a:p>
          <a:p>
            <a:pPr marL="0" lvl="1" algn="ctr"/>
            <a:endParaRPr lang="en-US" sz="1400" dirty="0">
              <a:solidFill>
                <a:prstClr val="black">
                  <a:lumMod val="50000"/>
                </a:prstClr>
              </a:solidFill>
              <a:latin typeface="Calibri" panose="020F0502020204030204"/>
            </a:endParaRPr>
          </a:p>
          <a:p>
            <a:pPr marL="0" lvl="1" algn="ctr"/>
            <a:endParaRPr lang="en-US" sz="1400" dirty="0">
              <a:solidFill>
                <a:prstClr val="black">
                  <a:lumMod val="50000"/>
                </a:prstClr>
              </a:solidFill>
              <a:latin typeface="Calibri" panose="020F0502020204030204"/>
            </a:endParaRPr>
          </a:p>
        </p:txBody>
      </p:sp>
      <p:sp>
        <p:nvSpPr>
          <p:cNvPr id="9" name="Rounded Rectangle 8"/>
          <p:cNvSpPr/>
          <p:nvPr/>
        </p:nvSpPr>
        <p:spPr>
          <a:xfrm>
            <a:off x="7242504" y="1774687"/>
            <a:ext cx="1579033" cy="3005667"/>
          </a:xfrm>
          <a:prstGeom prst="roundRect">
            <a:avLst/>
          </a:prstGeom>
          <a:solidFill>
            <a:schemeClr val="bg1"/>
          </a:solidFill>
          <a:ln w="28575" cap="flat" cmpd="sng" algn="ctr">
            <a:solidFill>
              <a:srgbClr val="0097A9"/>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marL="0" lvl="1" algn="ctr"/>
            <a:endParaRPr lang="en-US" sz="1400" dirty="0">
              <a:solidFill>
                <a:prstClr val="black">
                  <a:lumMod val="50000"/>
                </a:prstClr>
              </a:solidFill>
              <a:latin typeface="Calibri" panose="020F0502020204030204"/>
            </a:endParaRPr>
          </a:p>
          <a:p>
            <a:pPr marL="0" lvl="1" algn="ctr"/>
            <a:endParaRPr lang="en-US" sz="1400" dirty="0">
              <a:solidFill>
                <a:prstClr val="black">
                  <a:lumMod val="50000"/>
                </a:prstClr>
              </a:solidFill>
              <a:latin typeface="Calibri" panose="020F0502020204030204"/>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2936" y="1285515"/>
            <a:ext cx="1030045" cy="103210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7695" y="1285515"/>
            <a:ext cx="892894" cy="892894"/>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3978" y="1528655"/>
            <a:ext cx="1316081" cy="333407"/>
          </a:xfrm>
          <a:prstGeom prst="rect">
            <a:avLst/>
          </a:prstGeom>
        </p:spPr>
      </p:pic>
      <p:sp>
        <p:nvSpPr>
          <p:cNvPr id="17" name="TextBox 16"/>
          <p:cNvSpPr txBox="1"/>
          <p:nvPr/>
        </p:nvSpPr>
        <p:spPr>
          <a:xfrm>
            <a:off x="3581829" y="2424400"/>
            <a:ext cx="1494809" cy="2631490"/>
          </a:xfrm>
          <a:prstGeom prst="rect">
            <a:avLst/>
          </a:prstGeom>
          <a:noFill/>
        </p:spPr>
        <p:txBody>
          <a:bodyPr wrap="square" rtlCol="0">
            <a:spAutoFit/>
          </a:bodyPr>
          <a:lstStyle/>
          <a:p>
            <a:pPr algn="ctr"/>
            <a:r>
              <a:rPr lang="en-US" b="1" dirty="0">
                <a:solidFill>
                  <a:srgbClr val="0097A9"/>
                </a:solidFill>
              </a:rPr>
              <a:t>Temenos</a:t>
            </a:r>
          </a:p>
          <a:p>
            <a:endParaRPr lang="en-US" sz="500" dirty="0"/>
          </a:p>
          <a:p>
            <a:r>
              <a:rPr lang="en-US" sz="1400" b="1" dirty="0">
                <a:solidFill>
                  <a:schemeClr val="tx1">
                    <a:lumMod val="50000"/>
                    <a:lumOff val="50000"/>
                  </a:schemeClr>
                </a:solidFill>
              </a:rPr>
              <a:t>Digital Online &amp; Mobile Apps</a:t>
            </a:r>
          </a:p>
          <a:p>
            <a:pPr marL="285750" indent="-285750">
              <a:buFont typeface="Arial" panose="020B0604020202020204" pitchFamily="34" charset="0"/>
              <a:buChar char="•"/>
            </a:pPr>
            <a:r>
              <a:rPr lang="en-US" sz="1400" b="1" dirty="0">
                <a:solidFill>
                  <a:schemeClr val="tx1">
                    <a:lumMod val="50000"/>
                    <a:lumOff val="50000"/>
                  </a:schemeClr>
                </a:solidFill>
              </a:rPr>
              <a:t>Onboarding</a:t>
            </a:r>
          </a:p>
          <a:p>
            <a:pPr marL="285750" indent="-285750">
              <a:buFont typeface="Arial" panose="020B0604020202020204" pitchFamily="34" charset="0"/>
              <a:buChar char="•"/>
            </a:pPr>
            <a:r>
              <a:rPr lang="en-US" sz="1400" b="1" dirty="0">
                <a:solidFill>
                  <a:schemeClr val="tx1">
                    <a:lumMod val="50000"/>
                    <a:lumOff val="50000"/>
                  </a:schemeClr>
                </a:solidFill>
              </a:rPr>
              <a:t>Personal Banking </a:t>
            </a:r>
          </a:p>
          <a:p>
            <a:pPr marL="285750" indent="-285750">
              <a:buFont typeface="Arial" panose="020B0604020202020204" pitchFamily="34" charset="0"/>
              <a:buChar char="•"/>
            </a:pPr>
            <a:r>
              <a:rPr lang="en-US" sz="1400" b="1" dirty="0">
                <a:solidFill>
                  <a:schemeClr val="tx1">
                    <a:lumMod val="50000"/>
                    <a:lumOff val="50000"/>
                  </a:schemeClr>
                </a:solidFill>
              </a:rPr>
              <a:t>Digital SME Platform</a:t>
            </a:r>
          </a:p>
          <a:p>
            <a:pPr marL="285750" indent="-285750">
              <a:buFont typeface="Arial" panose="020B0604020202020204" pitchFamily="34" charset="0"/>
              <a:buChar char="•"/>
            </a:pPr>
            <a:r>
              <a:rPr lang="en-US" sz="1400" b="1" dirty="0">
                <a:solidFill>
                  <a:schemeClr val="tx1">
                    <a:lumMod val="50000"/>
                    <a:lumOff val="50000"/>
                  </a:schemeClr>
                </a:solidFill>
              </a:rPr>
              <a:t>Commercial/Corp Banking</a:t>
            </a:r>
          </a:p>
          <a:p>
            <a:pPr algn="ctr"/>
            <a:endParaRPr lang="en-CA" sz="1600" b="1" dirty="0">
              <a:solidFill>
                <a:schemeClr val="tx1">
                  <a:lumMod val="50000"/>
                  <a:lumOff val="50000"/>
                </a:schemeClr>
              </a:solidFill>
            </a:endParaRPr>
          </a:p>
        </p:txBody>
      </p:sp>
      <p:sp>
        <p:nvSpPr>
          <p:cNvPr id="21" name="TextBox 20"/>
          <p:cNvSpPr txBox="1"/>
          <p:nvPr/>
        </p:nvSpPr>
        <p:spPr>
          <a:xfrm>
            <a:off x="5455204" y="2429725"/>
            <a:ext cx="1494809" cy="2446824"/>
          </a:xfrm>
          <a:prstGeom prst="rect">
            <a:avLst/>
          </a:prstGeom>
          <a:noFill/>
        </p:spPr>
        <p:txBody>
          <a:bodyPr wrap="square" rtlCol="0">
            <a:spAutoFit/>
          </a:bodyPr>
          <a:lstStyle/>
          <a:p>
            <a:pPr algn="ctr"/>
            <a:r>
              <a:rPr lang="en-US" b="1" dirty="0">
                <a:solidFill>
                  <a:srgbClr val="0097A9"/>
                </a:solidFill>
              </a:rPr>
              <a:t>Bits &amp; Glass</a:t>
            </a:r>
          </a:p>
          <a:p>
            <a:pPr algn="ctr"/>
            <a:endParaRPr lang="en-US" sz="500" b="1" dirty="0">
              <a:solidFill>
                <a:srgbClr val="0097A9"/>
              </a:solidFill>
            </a:endParaRPr>
          </a:p>
          <a:p>
            <a:r>
              <a:rPr lang="en-US" sz="1400" b="1" dirty="0">
                <a:solidFill>
                  <a:schemeClr val="tx1">
                    <a:lumMod val="50000"/>
                    <a:lumOff val="50000"/>
                  </a:schemeClr>
                </a:solidFill>
              </a:rPr>
              <a:t>Mulesoft APIs </a:t>
            </a:r>
          </a:p>
          <a:p>
            <a:pPr marL="285750" indent="-285750">
              <a:buFont typeface="Arial" panose="020B0604020202020204" pitchFamily="34" charset="0"/>
              <a:buChar char="•"/>
            </a:pPr>
            <a:r>
              <a:rPr lang="en-US" sz="1400" b="1" dirty="0">
                <a:solidFill>
                  <a:schemeClr val="tx1">
                    <a:lumMod val="50000"/>
                    <a:lumOff val="50000"/>
                  </a:schemeClr>
                </a:solidFill>
              </a:rPr>
              <a:t>Onboarding</a:t>
            </a:r>
          </a:p>
          <a:p>
            <a:pPr marL="285750" indent="-285750">
              <a:buFont typeface="Arial" panose="020B0604020202020204" pitchFamily="34" charset="0"/>
              <a:buChar char="•"/>
            </a:pPr>
            <a:r>
              <a:rPr lang="en-US" sz="1400" b="1" dirty="0">
                <a:solidFill>
                  <a:schemeClr val="tx1">
                    <a:lumMod val="50000"/>
                    <a:lumOff val="50000"/>
                  </a:schemeClr>
                </a:solidFill>
              </a:rPr>
              <a:t>T24</a:t>
            </a:r>
          </a:p>
          <a:p>
            <a:pPr marL="285750" indent="-285750">
              <a:buFont typeface="Arial" panose="020B0604020202020204" pitchFamily="34" charset="0"/>
              <a:buChar char="•"/>
            </a:pPr>
            <a:r>
              <a:rPr lang="en-US" sz="1400" b="1" dirty="0">
                <a:solidFill>
                  <a:schemeClr val="tx1">
                    <a:lumMod val="50000"/>
                    <a:lumOff val="50000"/>
                  </a:schemeClr>
                </a:solidFill>
              </a:rPr>
              <a:t>Wave</a:t>
            </a:r>
          </a:p>
          <a:p>
            <a:pPr marL="285750" indent="-285750">
              <a:buFont typeface="Arial" panose="020B0604020202020204" pitchFamily="34" charset="0"/>
              <a:buChar char="•"/>
            </a:pPr>
            <a:r>
              <a:rPr lang="en-US" sz="1400" b="1" dirty="0">
                <a:solidFill>
                  <a:schemeClr val="tx1">
                    <a:lumMod val="50000"/>
                    <a:lumOff val="50000"/>
                  </a:schemeClr>
                </a:solidFill>
              </a:rPr>
              <a:t>Payments (C1, WU etc.)</a:t>
            </a:r>
          </a:p>
          <a:p>
            <a:pPr marL="285750" indent="-285750">
              <a:buFont typeface="Arial" panose="020B0604020202020204" pitchFamily="34" charset="0"/>
              <a:buChar char="•"/>
            </a:pPr>
            <a:r>
              <a:rPr lang="en-US" sz="1400" b="1" dirty="0">
                <a:solidFill>
                  <a:schemeClr val="tx1">
                    <a:lumMod val="50000"/>
                    <a:lumOff val="50000"/>
                  </a:schemeClr>
                </a:solidFill>
              </a:rPr>
              <a:t>Third Party Partners </a:t>
            </a:r>
          </a:p>
          <a:p>
            <a:pPr algn="ctr"/>
            <a:endParaRPr lang="en-CA" b="1" dirty="0">
              <a:solidFill>
                <a:srgbClr val="0097A9"/>
              </a:solidFill>
            </a:endParaRPr>
          </a:p>
        </p:txBody>
      </p:sp>
      <p:sp>
        <p:nvSpPr>
          <p:cNvPr id="22" name="TextBox 21"/>
          <p:cNvSpPr txBox="1"/>
          <p:nvPr/>
        </p:nvSpPr>
        <p:spPr>
          <a:xfrm>
            <a:off x="7284615" y="2424400"/>
            <a:ext cx="1494809" cy="2600712"/>
          </a:xfrm>
          <a:prstGeom prst="rect">
            <a:avLst/>
          </a:prstGeom>
          <a:noFill/>
        </p:spPr>
        <p:txBody>
          <a:bodyPr wrap="square" rtlCol="0">
            <a:spAutoFit/>
          </a:bodyPr>
          <a:lstStyle/>
          <a:p>
            <a:pPr algn="ctr"/>
            <a:r>
              <a:rPr lang="en-US" b="1" dirty="0">
                <a:solidFill>
                  <a:srgbClr val="0097A9"/>
                </a:solidFill>
              </a:rPr>
              <a:t>Thirdstream</a:t>
            </a:r>
          </a:p>
          <a:p>
            <a:endParaRPr lang="en-US" sz="500" b="1" dirty="0">
              <a:solidFill>
                <a:srgbClr val="0097A9"/>
              </a:solidFill>
            </a:endParaRPr>
          </a:p>
          <a:p>
            <a:r>
              <a:rPr lang="en-US" sz="1400" b="1" dirty="0">
                <a:solidFill>
                  <a:schemeClr val="tx1">
                    <a:lumMod val="50000"/>
                    <a:lumOff val="50000"/>
                  </a:schemeClr>
                </a:solidFill>
              </a:rPr>
              <a:t>KYC/AML </a:t>
            </a:r>
          </a:p>
          <a:p>
            <a:pPr marL="285750" indent="-285750">
              <a:buFont typeface="Arial" panose="020B0604020202020204" pitchFamily="34" charset="0"/>
              <a:buChar char="•"/>
            </a:pPr>
            <a:r>
              <a:rPr lang="en-US" sz="1400" b="1" dirty="0">
                <a:solidFill>
                  <a:schemeClr val="tx1">
                    <a:lumMod val="50000"/>
                    <a:lumOff val="50000"/>
                  </a:schemeClr>
                </a:solidFill>
              </a:rPr>
              <a:t>Equifax</a:t>
            </a:r>
          </a:p>
          <a:p>
            <a:pPr marL="285750" indent="-285750">
              <a:buFont typeface="Arial" panose="020B0604020202020204" pitchFamily="34" charset="0"/>
              <a:buChar char="•"/>
            </a:pPr>
            <a:r>
              <a:rPr lang="en-US" sz="1400" b="1" dirty="0">
                <a:solidFill>
                  <a:schemeClr val="tx1">
                    <a:lumMod val="50000"/>
                    <a:lumOff val="50000"/>
                  </a:schemeClr>
                </a:solidFill>
              </a:rPr>
              <a:t>Trans Union</a:t>
            </a:r>
          </a:p>
          <a:p>
            <a:pPr marL="285750" indent="-285750">
              <a:buFont typeface="Arial" panose="020B0604020202020204" pitchFamily="34" charset="0"/>
              <a:buChar char="•"/>
            </a:pPr>
            <a:r>
              <a:rPr lang="en-US" sz="1400" b="1" dirty="0">
                <a:solidFill>
                  <a:schemeClr val="tx1">
                    <a:lumMod val="50000"/>
                    <a:lumOff val="50000"/>
                  </a:schemeClr>
                </a:solidFill>
              </a:rPr>
              <a:t>Enstream</a:t>
            </a:r>
          </a:p>
          <a:p>
            <a:pPr marL="285750" indent="-285750">
              <a:buFont typeface="Arial" panose="020B0604020202020204" pitchFamily="34" charset="0"/>
              <a:buChar char="•"/>
            </a:pPr>
            <a:r>
              <a:rPr lang="en-US" sz="1400" b="1" dirty="0">
                <a:solidFill>
                  <a:schemeClr val="tx1">
                    <a:lumMod val="50000"/>
                    <a:lumOff val="50000"/>
                  </a:schemeClr>
                </a:solidFill>
              </a:rPr>
              <a:t>Fraud</a:t>
            </a:r>
          </a:p>
          <a:p>
            <a:pPr marL="285750" indent="-285750">
              <a:buFont typeface="Arial" panose="020B0604020202020204" pitchFamily="34" charset="0"/>
              <a:buChar char="•"/>
            </a:pPr>
            <a:r>
              <a:rPr lang="en-US" sz="1400" b="1" dirty="0">
                <a:solidFill>
                  <a:schemeClr val="tx1">
                    <a:lumMod val="50000"/>
                    <a:lumOff val="50000"/>
                  </a:schemeClr>
                </a:solidFill>
              </a:rPr>
              <a:t>Watchlist</a:t>
            </a:r>
          </a:p>
          <a:p>
            <a:pPr marL="285750" indent="-285750">
              <a:buFont typeface="Arial" panose="020B0604020202020204" pitchFamily="34" charset="0"/>
              <a:buChar char="•"/>
            </a:pPr>
            <a:r>
              <a:rPr lang="en-US" sz="1400" b="1" dirty="0">
                <a:solidFill>
                  <a:schemeClr val="tx1">
                    <a:lumMod val="50000"/>
                    <a:lumOff val="50000"/>
                  </a:schemeClr>
                </a:solidFill>
              </a:rPr>
              <a:t>Business Registries </a:t>
            </a:r>
          </a:p>
          <a:p>
            <a:pPr algn="ctr"/>
            <a:endParaRPr lang="en-CA" sz="1400" b="1" dirty="0">
              <a:solidFill>
                <a:srgbClr val="0097A9"/>
              </a:solidFill>
            </a:endParaRPr>
          </a:p>
          <a:p>
            <a:pPr algn="ctr"/>
            <a:endParaRPr lang="en-CA" sz="1400" b="1" dirty="0">
              <a:solidFill>
                <a:srgbClr val="0097A9"/>
              </a:solidFill>
            </a:endParaRPr>
          </a:p>
        </p:txBody>
      </p:sp>
    </p:spTree>
    <p:extLst>
      <p:ext uri="{BB962C8B-B14F-4D97-AF65-F5344CB8AC3E}">
        <p14:creationId xmlns:p14="http://schemas.microsoft.com/office/powerpoint/2010/main" val="19116217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2" name="Picture 18" descr="Pandemic driven shift to digital channels accelerating mobile ..."/>
          <p:cNvPicPr>
            <a:picLocks noChangeAspect="1" noChangeArrowheads="1"/>
          </p:cNvPicPr>
          <p:nvPr/>
        </p:nvPicPr>
        <p:blipFill rotWithShape="1">
          <a:blip r:embed="rId2">
            <a:extLst>
              <a:ext uri="{28A0092B-C50C-407E-A947-70E740481C1C}">
                <a14:useLocalDpi xmlns:a14="http://schemas.microsoft.com/office/drawing/2010/main" val="0"/>
              </a:ext>
            </a:extLst>
          </a:blip>
          <a:srcRect t="32564" b="33743"/>
          <a:stretch/>
        </p:blipFill>
        <p:spPr bwMode="auto">
          <a:xfrm>
            <a:off x="1011163" y="3332553"/>
            <a:ext cx="1140636" cy="38431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quifax | Brands of the World™ | Download vector logos and logotyp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9081" y="8090744"/>
            <a:ext cx="258528" cy="2585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0221" y="939458"/>
            <a:ext cx="699490" cy="69949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1478" y="836507"/>
            <a:ext cx="1618307" cy="409971"/>
          </a:xfrm>
          <a:prstGeom prst="rect">
            <a:avLst/>
          </a:prstGeom>
        </p:spPr>
      </p:pic>
      <p:pic>
        <p:nvPicPr>
          <p:cNvPr id="10" name="Picture 2" descr="Image result for temeno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028" y="879073"/>
            <a:ext cx="2015989" cy="51308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ile:Central 1 Credit Union logo (2018).svg - Wikipedi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38365" y="3218597"/>
            <a:ext cx="1595167" cy="2953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nadian-western-bank-logo-1 | Marpole Curling Club"/>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72677" y="836507"/>
            <a:ext cx="816974" cy="90539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ational Bank launches the Innovation Competition"/>
          <p:cNvPicPr>
            <a:picLocks noChangeAspect="1" noChangeArrowheads="1"/>
          </p:cNvPicPr>
          <p:nvPr/>
        </p:nvPicPr>
        <p:blipFill rotWithShape="1">
          <a:blip r:embed="rId9">
            <a:extLst>
              <a:ext uri="{28A0092B-C50C-407E-A947-70E740481C1C}">
                <a14:useLocalDpi xmlns:a14="http://schemas.microsoft.com/office/drawing/2010/main" val="0"/>
              </a:ext>
            </a:extLst>
          </a:blip>
          <a:srcRect t="10653" b="16453"/>
          <a:stretch/>
        </p:blipFill>
        <p:spPr bwMode="auto">
          <a:xfrm>
            <a:off x="7519521" y="2951101"/>
            <a:ext cx="1316306" cy="46382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Mulesoft Logos"/>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80221" y="1741898"/>
            <a:ext cx="813304" cy="25852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122823" y="1289202"/>
            <a:ext cx="1424750" cy="1015663"/>
          </a:xfrm>
          <a:prstGeom prst="rect">
            <a:avLst/>
          </a:prstGeom>
          <a:noFill/>
        </p:spPr>
        <p:txBody>
          <a:bodyPr wrap="none" rtlCol="0">
            <a:spAutoFit/>
          </a:bodyPr>
          <a:lstStyle/>
          <a:p>
            <a:pPr algn="r"/>
            <a:r>
              <a:rPr lang="en-US" sz="1200" dirty="0"/>
              <a:t>T24 Ringfence team</a:t>
            </a:r>
          </a:p>
          <a:p>
            <a:pPr algn="r"/>
            <a:endParaRPr lang="en-US" sz="1200" dirty="0"/>
          </a:p>
          <a:p>
            <a:pPr algn="r"/>
            <a:r>
              <a:rPr lang="en-US" sz="1200" dirty="0"/>
              <a:t>Avoka team</a:t>
            </a:r>
          </a:p>
          <a:p>
            <a:pPr algn="r"/>
            <a:endParaRPr lang="en-US" sz="1200" dirty="0"/>
          </a:p>
          <a:p>
            <a:pPr algn="r"/>
            <a:r>
              <a:rPr lang="en-US" sz="1200" dirty="0"/>
              <a:t>Kony team</a:t>
            </a:r>
            <a:endParaRPr lang="en-CA" sz="1200" dirty="0"/>
          </a:p>
        </p:txBody>
      </p:sp>
      <p:pic>
        <p:nvPicPr>
          <p:cNvPr id="6" name="Picture 6" descr="Codat - Accounting integration made simpl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34521" y="4106991"/>
            <a:ext cx="1273824" cy="42991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reatMetrix | American Banker Conference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79711" y="4009372"/>
            <a:ext cx="1922765" cy="57172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mazon Simple Notification Service (SNS) - 1redDrop"/>
          <p:cNvPicPr>
            <a:picLocks noChangeAspect="1" noChangeArrowheads="1"/>
          </p:cNvPicPr>
          <p:nvPr/>
        </p:nvPicPr>
        <p:blipFill rotWithShape="1">
          <a:blip r:embed="rId13">
            <a:extLst>
              <a:ext uri="{28A0092B-C50C-407E-A947-70E740481C1C}">
                <a14:useLocalDpi xmlns:a14="http://schemas.microsoft.com/office/drawing/2010/main" val="0"/>
              </a:ext>
            </a:extLst>
          </a:blip>
          <a:srcRect t="18569" b="17804"/>
          <a:stretch/>
        </p:blipFill>
        <p:spPr bwMode="auto">
          <a:xfrm>
            <a:off x="606325" y="4034609"/>
            <a:ext cx="1228873" cy="52125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File:SAS logo horiz.svg - Wikimedia Commons"/>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85747" y="4034609"/>
            <a:ext cx="1401126" cy="574681"/>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Okta Logo BrightBlue Medium"/>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35424" y="2926018"/>
            <a:ext cx="1429828" cy="482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24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06203" y="70423"/>
            <a:ext cx="8280401" cy="397483"/>
          </a:xfrm>
        </p:spPr>
        <p:txBody>
          <a:bodyPr/>
          <a:lstStyle/>
          <a:p>
            <a:r>
              <a:rPr lang="en-CA" dirty="0"/>
              <a:t>NIRAP – First Program Focus – Motive DCO (April 30)</a:t>
            </a:r>
          </a:p>
        </p:txBody>
      </p:sp>
      <p:sp>
        <p:nvSpPr>
          <p:cNvPr id="4" name="Text Placeholder 3"/>
          <p:cNvSpPr>
            <a:spLocks noGrp="1"/>
          </p:cNvSpPr>
          <p:nvPr>
            <p:ph type="body" sz="quarter" idx="15"/>
          </p:nvPr>
        </p:nvSpPr>
        <p:spPr>
          <a:xfrm>
            <a:off x="406400" y="507905"/>
            <a:ext cx="8280400" cy="3799233"/>
          </a:xfrm>
        </p:spPr>
        <p:txBody>
          <a:bodyPr/>
          <a:lstStyle/>
          <a:p>
            <a:pPr>
              <a:spcBef>
                <a:spcPts val="0"/>
              </a:spcBef>
            </a:pPr>
            <a:endParaRPr lang="en-US" sz="1400" dirty="0"/>
          </a:p>
          <a:p>
            <a:pPr>
              <a:spcBef>
                <a:spcPts val="0"/>
              </a:spcBef>
            </a:pPr>
            <a:r>
              <a:rPr lang="en-US" sz="1200" dirty="0"/>
              <a:t>The first program scope focus will be Motive – Digital Client Onboarding and includes the following:</a:t>
            </a:r>
          </a:p>
          <a:p>
            <a:pPr marL="285750" indent="-285750">
              <a:spcBef>
                <a:spcPts val="0"/>
              </a:spcBef>
              <a:buFontTx/>
              <a:buChar char="-"/>
            </a:pPr>
            <a:r>
              <a:rPr lang="en-US" sz="1200" dirty="0"/>
              <a:t>Deployment of the Temenos Infinity Digital Client Onboarding (DCO) Platform to digitalize the existing and manual Motive processes. This includes workflow management, analytical reporting, user access setup. Environments hosted on a Temenos Cloud.</a:t>
            </a:r>
          </a:p>
          <a:p>
            <a:pPr marL="285750" indent="-285750">
              <a:spcBef>
                <a:spcPts val="0"/>
              </a:spcBef>
              <a:buFontTx/>
              <a:buChar char="-"/>
            </a:pPr>
            <a:r>
              <a:rPr lang="en-US" sz="1200" dirty="0"/>
              <a:t>Implementation of Digital integration layer using Mulesoft framework software (enterprise bus). Environments on premise.</a:t>
            </a:r>
          </a:p>
          <a:p>
            <a:pPr marL="285750" indent="-285750">
              <a:spcBef>
                <a:spcPts val="0"/>
              </a:spcBef>
              <a:buFontTx/>
              <a:buChar char="-"/>
            </a:pPr>
            <a:r>
              <a:rPr lang="en-US" sz="1200" dirty="0"/>
              <a:t>New supporting integrations to be orchestrated through Mulesoft:</a:t>
            </a:r>
          </a:p>
          <a:p>
            <a:pPr marL="742950" lvl="1" indent="-285750">
              <a:spcBef>
                <a:spcPts val="0"/>
              </a:spcBef>
              <a:buFontTx/>
              <a:buChar char="-"/>
            </a:pPr>
            <a:r>
              <a:rPr lang="en-US" sz="1200" b="1" dirty="0">
                <a:solidFill>
                  <a:schemeClr val="tx1"/>
                </a:solidFill>
              </a:rPr>
              <a:t>thirdstream</a:t>
            </a:r>
            <a:r>
              <a:rPr lang="en-US" sz="1200" dirty="0">
                <a:solidFill>
                  <a:schemeClr val="tx1"/>
                </a:solidFill>
              </a:rPr>
              <a:t>: Canada Post (address suggestion, correction and prefill), Amazon SNS (SMS notifications), ThreatMetrix (device and IP fraud screening), IDScan (identity document prefill), Equifax Credit Check, Flinks (authentication only), Equifax AML Assist/Citadel Fraud, EnStream (mobile phone verification)</a:t>
            </a:r>
          </a:p>
          <a:p>
            <a:pPr marL="742950" lvl="1" indent="-285750">
              <a:spcBef>
                <a:spcPts val="0"/>
              </a:spcBef>
              <a:buFontTx/>
              <a:buChar char="-"/>
            </a:pPr>
            <a:r>
              <a:rPr lang="en-US" sz="1200" b="1" dirty="0">
                <a:solidFill>
                  <a:schemeClr val="tx1"/>
                </a:solidFill>
              </a:rPr>
              <a:t>Temenos</a:t>
            </a:r>
            <a:r>
              <a:rPr lang="en-US" sz="1200" dirty="0">
                <a:solidFill>
                  <a:schemeClr val="tx1"/>
                </a:solidFill>
              </a:rPr>
              <a:t> </a:t>
            </a:r>
            <a:r>
              <a:rPr lang="en-US" sz="1200" b="1" dirty="0">
                <a:solidFill>
                  <a:schemeClr val="tx1"/>
                </a:solidFill>
              </a:rPr>
              <a:t>T24</a:t>
            </a:r>
            <a:r>
              <a:rPr lang="en-US" sz="1200" dirty="0">
                <a:solidFill>
                  <a:schemeClr val="tx1"/>
                </a:solidFill>
              </a:rPr>
              <a:t>: new web services: create customer, create contact log, create account, create Access Card (PAC, create PPAN( and update PAC code (for card access and linkage), check for existing customer duplicate customer check.</a:t>
            </a:r>
          </a:p>
          <a:p>
            <a:pPr marL="285750" indent="-285750">
              <a:spcBef>
                <a:spcPts val="0"/>
              </a:spcBef>
              <a:buFontTx/>
              <a:buChar char="-"/>
            </a:pPr>
            <a:r>
              <a:rPr lang="en-US" sz="1200" dirty="0">
                <a:solidFill>
                  <a:schemeClr val="tx1"/>
                </a:solidFill>
              </a:rPr>
              <a:t>New CWB Digital Team support </a:t>
            </a:r>
          </a:p>
          <a:p>
            <a:pPr>
              <a:spcBef>
                <a:spcPts val="0"/>
              </a:spcBef>
            </a:pPr>
            <a:r>
              <a:rPr lang="en-US" sz="1200" dirty="0">
                <a:solidFill>
                  <a:schemeClr val="tx1"/>
                </a:solidFill>
              </a:rPr>
              <a:t>and sustainment </a:t>
            </a:r>
            <a:r>
              <a:rPr lang="en-US" sz="1200" dirty="0"/>
              <a:t>s</a:t>
            </a:r>
            <a:r>
              <a:rPr lang="en-US" sz="1200" dirty="0">
                <a:solidFill>
                  <a:schemeClr val="tx1"/>
                </a:solidFill>
              </a:rPr>
              <a:t>tructure</a:t>
            </a:r>
          </a:p>
          <a:p>
            <a:pPr>
              <a:spcBef>
                <a:spcPts val="0"/>
              </a:spcBef>
            </a:pPr>
            <a:endParaRPr lang="en-US" sz="1400" dirty="0"/>
          </a:p>
          <a:p>
            <a:pPr>
              <a:spcBef>
                <a:spcPts val="0"/>
              </a:spcBef>
            </a:pPr>
            <a:endParaRPr lang="en-CA" sz="1400" dirty="0"/>
          </a:p>
        </p:txBody>
      </p:sp>
      <p:graphicFrame>
        <p:nvGraphicFramePr>
          <p:cNvPr id="3" name="Table 2"/>
          <p:cNvGraphicFramePr>
            <a:graphicFrameLocks noGrp="1"/>
          </p:cNvGraphicFramePr>
          <p:nvPr>
            <p:extLst>
              <p:ext uri="{D42A27DB-BD31-4B8C-83A1-F6EECF244321}">
                <p14:modId xmlns:p14="http://schemas.microsoft.com/office/powerpoint/2010/main" val="2431589097"/>
              </p:ext>
            </p:extLst>
          </p:nvPr>
        </p:nvGraphicFramePr>
        <p:xfrm>
          <a:off x="3040627" y="3080797"/>
          <a:ext cx="5776487" cy="1613336"/>
        </p:xfrm>
        <a:graphic>
          <a:graphicData uri="http://schemas.openxmlformats.org/drawingml/2006/table">
            <a:tbl>
              <a:tblPr firstRow="1" firstCol="1" bandRow="1">
                <a:tableStyleId>{5C22544A-7EE6-4342-B048-85BDC9FD1C3A}</a:tableStyleId>
              </a:tblPr>
              <a:tblGrid>
                <a:gridCol w="1929728">
                  <a:extLst>
                    <a:ext uri="{9D8B030D-6E8A-4147-A177-3AD203B41FA5}">
                      <a16:colId xmlns:a16="http://schemas.microsoft.com/office/drawing/2014/main" val="210137661"/>
                    </a:ext>
                  </a:extLst>
                </a:gridCol>
                <a:gridCol w="1777381">
                  <a:extLst>
                    <a:ext uri="{9D8B030D-6E8A-4147-A177-3AD203B41FA5}">
                      <a16:colId xmlns:a16="http://schemas.microsoft.com/office/drawing/2014/main" val="3632645879"/>
                    </a:ext>
                  </a:extLst>
                </a:gridCol>
                <a:gridCol w="2069378">
                  <a:extLst>
                    <a:ext uri="{9D8B030D-6E8A-4147-A177-3AD203B41FA5}">
                      <a16:colId xmlns:a16="http://schemas.microsoft.com/office/drawing/2014/main" val="541946177"/>
                    </a:ext>
                  </a:extLst>
                </a:gridCol>
              </a:tblGrid>
              <a:tr h="201667">
                <a:tc>
                  <a:txBody>
                    <a:bodyPr/>
                    <a:lstStyle/>
                    <a:p>
                      <a:pPr>
                        <a:spcAft>
                          <a:spcPts val="0"/>
                        </a:spcAft>
                      </a:pPr>
                      <a:r>
                        <a:rPr lang="en-CA" sz="900" dirty="0">
                          <a:effectLst/>
                        </a:rPr>
                        <a:t>Service Name </a:t>
                      </a:r>
                      <a:endParaRPr lang="en-CA" sz="900" dirty="0">
                        <a:effectLst/>
                        <a:latin typeface="Calibri" panose="020F0502020204030204" pitchFamily="34" charset="0"/>
                        <a:ea typeface="Calibri" panose="020F0502020204030204" pitchFamily="34" charset="0"/>
                      </a:endParaRPr>
                    </a:p>
                  </a:txBody>
                  <a:tcPr marL="68580" marR="68580" marT="0" marB="0"/>
                </a:tc>
                <a:tc>
                  <a:txBody>
                    <a:bodyPr/>
                    <a:lstStyle/>
                    <a:p>
                      <a:pPr>
                        <a:spcAft>
                          <a:spcPts val="0"/>
                        </a:spcAft>
                      </a:pPr>
                      <a:r>
                        <a:rPr lang="en-CA" sz="900" dirty="0">
                          <a:effectLst/>
                        </a:rPr>
                        <a:t>Thirdstream API </a:t>
                      </a:r>
                      <a:endParaRPr lang="en-CA" sz="900" dirty="0">
                        <a:effectLst/>
                        <a:latin typeface="Calibri" panose="020F0502020204030204" pitchFamily="34" charset="0"/>
                        <a:ea typeface="Calibri" panose="020F0502020204030204" pitchFamily="34" charset="0"/>
                      </a:endParaRPr>
                    </a:p>
                  </a:txBody>
                  <a:tcPr marL="68580" marR="68580" marT="0" marB="0"/>
                </a:tc>
                <a:tc>
                  <a:txBody>
                    <a:bodyPr/>
                    <a:lstStyle/>
                    <a:p>
                      <a:pPr>
                        <a:spcAft>
                          <a:spcPts val="0"/>
                        </a:spcAft>
                      </a:pPr>
                      <a:r>
                        <a:rPr lang="en-CA" sz="900" dirty="0">
                          <a:effectLst/>
                        </a:rPr>
                        <a:t>Providers</a:t>
                      </a:r>
                      <a:endParaRPr lang="en-CA" sz="9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896232204"/>
                  </a:ext>
                </a:extLst>
              </a:tr>
              <a:tr h="201667">
                <a:tc>
                  <a:txBody>
                    <a:bodyPr/>
                    <a:lstStyle/>
                    <a:p>
                      <a:pPr>
                        <a:spcAft>
                          <a:spcPts val="0"/>
                        </a:spcAft>
                      </a:pPr>
                      <a:r>
                        <a:rPr lang="en-CA" sz="900" dirty="0">
                          <a:effectLst/>
                        </a:rPr>
                        <a:t>External FI Search Service (IAV)</a:t>
                      </a:r>
                      <a:endParaRPr lang="en-CA" sz="900" dirty="0">
                        <a:effectLst/>
                        <a:latin typeface="Calibri" panose="020F0502020204030204" pitchFamily="34" charset="0"/>
                        <a:ea typeface="Calibri" panose="020F0502020204030204" pitchFamily="34" charset="0"/>
                      </a:endParaRPr>
                    </a:p>
                  </a:txBody>
                  <a:tcPr marL="68580" marR="68580" marT="0" marB="0"/>
                </a:tc>
                <a:tc>
                  <a:txBody>
                    <a:bodyPr/>
                    <a:lstStyle/>
                    <a:p>
                      <a:pPr>
                        <a:spcAft>
                          <a:spcPts val="0"/>
                        </a:spcAft>
                      </a:pPr>
                      <a:r>
                        <a:rPr lang="en-CA" sz="900" dirty="0">
                          <a:effectLst/>
                        </a:rPr>
                        <a:t>Account Verification API</a:t>
                      </a:r>
                      <a:endParaRPr lang="en-CA" sz="900" dirty="0">
                        <a:effectLst/>
                        <a:latin typeface="Calibri" panose="020F0502020204030204" pitchFamily="34" charset="0"/>
                        <a:ea typeface="Calibri" panose="020F0502020204030204" pitchFamily="34" charset="0"/>
                      </a:endParaRPr>
                    </a:p>
                  </a:txBody>
                  <a:tcPr marL="68580" marR="68580" marT="0" marB="0"/>
                </a:tc>
                <a:tc>
                  <a:txBody>
                    <a:bodyPr/>
                    <a:lstStyle/>
                    <a:p>
                      <a:pPr>
                        <a:spcAft>
                          <a:spcPts val="0"/>
                        </a:spcAft>
                      </a:pPr>
                      <a:r>
                        <a:rPr lang="en-CA" sz="900" dirty="0">
                          <a:effectLst/>
                        </a:rPr>
                        <a:t>Flinks</a:t>
                      </a:r>
                      <a:endParaRPr lang="en-CA" sz="9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60020691"/>
                  </a:ext>
                </a:extLst>
              </a:tr>
              <a:tr h="201667">
                <a:tc>
                  <a:txBody>
                    <a:bodyPr/>
                    <a:lstStyle/>
                    <a:p>
                      <a:pPr>
                        <a:spcAft>
                          <a:spcPts val="0"/>
                        </a:spcAft>
                      </a:pPr>
                      <a:r>
                        <a:rPr lang="en-CA" sz="900" b="1" kern="1200" dirty="0">
                          <a:solidFill>
                            <a:schemeClr val="lt1"/>
                          </a:solidFill>
                          <a:effectLst/>
                          <a:latin typeface="+mn-lt"/>
                          <a:ea typeface="+mn-ea"/>
                          <a:cs typeface="+mn-cs"/>
                        </a:rPr>
                        <a:t>Fraud Check Service </a:t>
                      </a:r>
                    </a:p>
                  </a:txBody>
                  <a:tcPr marL="68580" marR="68580" marT="0" marB="0"/>
                </a:tc>
                <a:tc>
                  <a:txBody>
                    <a:bodyPr/>
                    <a:lstStyle/>
                    <a:p>
                      <a:pPr>
                        <a:spcAft>
                          <a:spcPts val="0"/>
                        </a:spcAft>
                      </a:pPr>
                      <a:r>
                        <a:rPr lang="en-CA" sz="900" kern="1200" dirty="0">
                          <a:solidFill>
                            <a:schemeClr val="dk1"/>
                          </a:solidFill>
                          <a:effectLst/>
                          <a:latin typeface="+mn-lt"/>
                          <a:ea typeface="+mn-ea"/>
                          <a:cs typeface="+mn-cs"/>
                        </a:rPr>
                        <a:t>Fraud Detection API</a:t>
                      </a:r>
                    </a:p>
                  </a:txBody>
                  <a:tcPr marL="68580" marR="68580" marT="0" marB="0"/>
                </a:tc>
                <a:tc>
                  <a:txBody>
                    <a:bodyPr/>
                    <a:lstStyle/>
                    <a:p>
                      <a:pPr>
                        <a:spcAft>
                          <a:spcPts val="0"/>
                        </a:spcAft>
                      </a:pPr>
                      <a:r>
                        <a:rPr lang="en-CA" sz="900" kern="1200" dirty="0">
                          <a:solidFill>
                            <a:schemeClr val="dk1"/>
                          </a:solidFill>
                          <a:effectLst/>
                          <a:latin typeface="+mn-lt"/>
                          <a:ea typeface="+mn-ea"/>
                          <a:cs typeface="+mn-cs"/>
                        </a:rPr>
                        <a:t>Citadel-Equifax and ThreatMetrix</a:t>
                      </a:r>
                    </a:p>
                  </a:txBody>
                  <a:tcPr marL="68580" marR="68580" marT="0" marB="0"/>
                </a:tc>
                <a:extLst>
                  <a:ext uri="{0D108BD9-81ED-4DB2-BD59-A6C34878D82A}">
                    <a16:rowId xmlns:a16="http://schemas.microsoft.com/office/drawing/2014/main" val="268866403"/>
                  </a:ext>
                </a:extLst>
              </a:tr>
              <a:tr h="201667">
                <a:tc>
                  <a:txBody>
                    <a:bodyPr/>
                    <a:lstStyle/>
                    <a:p>
                      <a:pPr>
                        <a:spcAft>
                          <a:spcPts val="0"/>
                        </a:spcAft>
                      </a:pPr>
                      <a:r>
                        <a:rPr lang="en-CA" sz="900" dirty="0">
                          <a:effectLst/>
                        </a:rPr>
                        <a:t>Address Search Service </a:t>
                      </a:r>
                      <a:endParaRPr lang="en-CA" sz="900" dirty="0">
                        <a:effectLst/>
                        <a:latin typeface="Calibri" panose="020F0502020204030204" pitchFamily="34" charset="0"/>
                        <a:ea typeface="Calibri" panose="020F0502020204030204" pitchFamily="34" charset="0"/>
                      </a:endParaRPr>
                    </a:p>
                  </a:txBody>
                  <a:tcPr marL="68580" marR="68580" marT="0" marB="0"/>
                </a:tc>
                <a:tc>
                  <a:txBody>
                    <a:bodyPr/>
                    <a:lstStyle/>
                    <a:p>
                      <a:pPr>
                        <a:spcAft>
                          <a:spcPts val="0"/>
                        </a:spcAft>
                      </a:pPr>
                      <a:r>
                        <a:rPr lang="en-CA" sz="900" dirty="0">
                          <a:effectLst/>
                        </a:rPr>
                        <a:t>Address Search API</a:t>
                      </a:r>
                      <a:endParaRPr lang="en-CA" sz="900" dirty="0">
                        <a:effectLst/>
                        <a:latin typeface="Calibri" panose="020F0502020204030204" pitchFamily="34" charset="0"/>
                        <a:ea typeface="Calibri" panose="020F0502020204030204" pitchFamily="34" charset="0"/>
                      </a:endParaRPr>
                    </a:p>
                  </a:txBody>
                  <a:tcPr marL="68580" marR="68580" marT="0" marB="0"/>
                </a:tc>
                <a:tc>
                  <a:txBody>
                    <a:bodyPr/>
                    <a:lstStyle/>
                    <a:p>
                      <a:pPr>
                        <a:spcAft>
                          <a:spcPts val="0"/>
                        </a:spcAft>
                      </a:pPr>
                      <a:r>
                        <a:rPr lang="en-CA" sz="900" dirty="0">
                          <a:effectLst/>
                        </a:rPr>
                        <a:t>Canada Post Address Complete </a:t>
                      </a:r>
                      <a:endParaRPr lang="en-CA" sz="9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335743075"/>
                  </a:ext>
                </a:extLst>
              </a:tr>
              <a:tr h="201667">
                <a:tc>
                  <a:txBody>
                    <a:bodyPr/>
                    <a:lstStyle/>
                    <a:p>
                      <a:pPr>
                        <a:spcAft>
                          <a:spcPts val="0"/>
                        </a:spcAft>
                      </a:pPr>
                      <a:r>
                        <a:rPr lang="en-CA" sz="900" dirty="0">
                          <a:effectLst/>
                        </a:rPr>
                        <a:t>ID Scan Service </a:t>
                      </a:r>
                      <a:endParaRPr lang="en-CA" sz="900" dirty="0">
                        <a:effectLst/>
                        <a:latin typeface="Calibri" panose="020F0502020204030204" pitchFamily="34" charset="0"/>
                        <a:ea typeface="Calibri" panose="020F0502020204030204" pitchFamily="34" charset="0"/>
                      </a:endParaRPr>
                    </a:p>
                  </a:txBody>
                  <a:tcPr marL="68580" marR="68580" marT="0" marB="0"/>
                </a:tc>
                <a:tc>
                  <a:txBody>
                    <a:bodyPr/>
                    <a:lstStyle/>
                    <a:p>
                      <a:pPr>
                        <a:spcAft>
                          <a:spcPts val="0"/>
                        </a:spcAft>
                      </a:pPr>
                      <a:r>
                        <a:rPr lang="en-CA" sz="900" dirty="0">
                          <a:effectLst/>
                        </a:rPr>
                        <a:t>Identity Verification API</a:t>
                      </a:r>
                      <a:endParaRPr lang="en-CA" sz="900" dirty="0">
                        <a:effectLst/>
                        <a:latin typeface="Calibri" panose="020F0502020204030204" pitchFamily="34" charset="0"/>
                        <a:ea typeface="Calibri" panose="020F0502020204030204" pitchFamily="34" charset="0"/>
                      </a:endParaRPr>
                    </a:p>
                  </a:txBody>
                  <a:tcPr marL="68580" marR="68580" marT="0" marB="0"/>
                </a:tc>
                <a:tc>
                  <a:txBody>
                    <a:bodyPr/>
                    <a:lstStyle/>
                    <a:p>
                      <a:pPr>
                        <a:spcAft>
                          <a:spcPts val="0"/>
                        </a:spcAft>
                      </a:pPr>
                      <a:r>
                        <a:rPr lang="en-CA" sz="900" dirty="0">
                          <a:effectLst/>
                        </a:rPr>
                        <a:t>ID Scan</a:t>
                      </a:r>
                      <a:endParaRPr lang="en-CA" sz="9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422702619"/>
                  </a:ext>
                </a:extLst>
              </a:tr>
              <a:tr h="201667">
                <a:tc>
                  <a:txBody>
                    <a:bodyPr/>
                    <a:lstStyle/>
                    <a:p>
                      <a:pPr>
                        <a:spcAft>
                          <a:spcPts val="0"/>
                        </a:spcAft>
                      </a:pPr>
                      <a:r>
                        <a:rPr lang="en-CA" sz="900" dirty="0">
                          <a:effectLst/>
                        </a:rPr>
                        <a:t>AML Compliance Service (IDV)</a:t>
                      </a:r>
                      <a:endParaRPr lang="en-CA" sz="900" dirty="0">
                        <a:effectLst/>
                        <a:latin typeface="Calibri" panose="020F0502020204030204" pitchFamily="34" charset="0"/>
                        <a:ea typeface="Calibri" panose="020F0502020204030204" pitchFamily="34" charset="0"/>
                      </a:endParaRPr>
                    </a:p>
                  </a:txBody>
                  <a:tcPr marL="68580" marR="68580" marT="0" marB="0"/>
                </a:tc>
                <a:tc>
                  <a:txBody>
                    <a:bodyPr/>
                    <a:lstStyle/>
                    <a:p>
                      <a:pPr>
                        <a:spcAft>
                          <a:spcPts val="0"/>
                        </a:spcAft>
                      </a:pPr>
                      <a:r>
                        <a:rPr lang="en-CA" sz="900" dirty="0">
                          <a:effectLst/>
                        </a:rPr>
                        <a:t>AML Compliance API</a:t>
                      </a:r>
                      <a:endParaRPr lang="en-CA" sz="900" dirty="0">
                        <a:effectLst/>
                        <a:latin typeface="Calibri" panose="020F0502020204030204" pitchFamily="34" charset="0"/>
                        <a:ea typeface="Calibri" panose="020F0502020204030204" pitchFamily="34" charset="0"/>
                      </a:endParaRPr>
                    </a:p>
                  </a:txBody>
                  <a:tcPr marL="68580" marR="68580" marT="0" marB="0"/>
                </a:tc>
                <a:tc>
                  <a:txBody>
                    <a:bodyPr/>
                    <a:lstStyle/>
                    <a:p>
                      <a:pPr>
                        <a:spcAft>
                          <a:spcPts val="0"/>
                        </a:spcAft>
                      </a:pPr>
                      <a:r>
                        <a:rPr lang="en-CA" sz="900" dirty="0">
                          <a:effectLst/>
                        </a:rPr>
                        <a:t>AML Assist-Equifax and Enstream</a:t>
                      </a:r>
                      <a:endParaRPr lang="en-CA" sz="9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804060512"/>
                  </a:ext>
                </a:extLst>
              </a:tr>
              <a:tr h="201667">
                <a:tc>
                  <a:txBody>
                    <a:bodyPr/>
                    <a:lstStyle/>
                    <a:p>
                      <a:pPr>
                        <a:spcAft>
                          <a:spcPts val="0"/>
                        </a:spcAft>
                      </a:pPr>
                      <a:r>
                        <a:rPr lang="en-CA" sz="900" dirty="0">
                          <a:effectLst/>
                        </a:rPr>
                        <a:t>Credit Bureau Check Service </a:t>
                      </a:r>
                      <a:endParaRPr lang="en-CA" sz="900" dirty="0">
                        <a:effectLst/>
                        <a:latin typeface="Calibri" panose="020F0502020204030204" pitchFamily="34" charset="0"/>
                        <a:ea typeface="Calibri" panose="020F0502020204030204" pitchFamily="34" charset="0"/>
                      </a:endParaRPr>
                    </a:p>
                  </a:txBody>
                  <a:tcPr marL="68580" marR="68580" marT="0" marB="0"/>
                </a:tc>
                <a:tc>
                  <a:txBody>
                    <a:bodyPr/>
                    <a:lstStyle/>
                    <a:p>
                      <a:pPr>
                        <a:spcAft>
                          <a:spcPts val="0"/>
                        </a:spcAft>
                      </a:pPr>
                      <a:r>
                        <a:rPr lang="en-CA" sz="900" dirty="0">
                          <a:effectLst/>
                        </a:rPr>
                        <a:t>Credit Bureau API</a:t>
                      </a:r>
                      <a:endParaRPr lang="en-CA" sz="900" dirty="0">
                        <a:effectLst/>
                        <a:latin typeface="Calibri" panose="020F0502020204030204" pitchFamily="34" charset="0"/>
                        <a:ea typeface="Calibri" panose="020F0502020204030204" pitchFamily="34" charset="0"/>
                      </a:endParaRPr>
                    </a:p>
                  </a:txBody>
                  <a:tcPr marL="68580" marR="68580" marT="0" marB="0"/>
                </a:tc>
                <a:tc>
                  <a:txBody>
                    <a:bodyPr/>
                    <a:lstStyle/>
                    <a:p>
                      <a:pPr>
                        <a:spcAft>
                          <a:spcPts val="0"/>
                        </a:spcAft>
                      </a:pPr>
                      <a:r>
                        <a:rPr lang="en-CA" sz="900" dirty="0">
                          <a:effectLst/>
                        </a:rPr>
                        <a:t>Equifax Credit Check</a:t>
                      </a:r>
                      <a:endParaRPr lang="en-CA" sz="9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942981250"/>
                  </a:ext>
                </a:extLst>
              </a:tr>
              <a:tr h="201667">
                <a:tc>
                  <a:txBody>
                    <a:bodyPr/>
                    <a:lstStyle/>
                    <a:p>
                      <a:pPr>
                        <a:spcAft>
                          <a:spcPts val="0"/>
                        </a:spcAft>
                      </a:pPr>
                      <a:r>
                        <a:rPr lang="en-CA" sz="900" dirty="0">
                          <a:effectLst/>
                        </a:rPr>
                        <a:t>n/a</a:t>
                      </a:r>
                      <a:endParaRPr lang="en-CA" sz="900" dirty="0">
                        <a:effectLst/>
                        <a:latin typeface="Calibri" panose="020F0502020204030204" pitchFamily="34" charset="0"/>
                        <a:ea typeface="Calibri" panose="020F0502020204030204" pitchFamily="34" charset="0"/>
                      </a:endParaRPr>
                    </a:p>
                  </a:txBody>
                  <a:tcPr marL="68580" marR="68580" marT="0" marB="0"/>
                </a:tc>
                <a:tc>
                  <a:txBody>
                    <a:bodyPr/>
                    <a:lstStyle/>
                    <a:p>
                      <a:pPr>
                        <a:spcAft>
                          <a:spcPts val="0"/>
                        </a:spcAft>
                      </a:pPr>
                      <a:r>
                        <a:rPr lang="en-CA" sz="900" dirty="0">
                          <a:effectLst/>
                        </a:rPr>
                        <a:t>n/a</a:t>
                      </a:r>
                      <a:endParaRPr lang="en-CA" sz="900" dirty="0">
                        <a:effectLst/>
                        <a:latin typeface="Calibri" panose="020F0502020204030204" pitchFamily="34" charset="0"/>
                        <a:ea typeface="Calibri" panose="020F0502020204030204" pitchFamily="34" charset="0"/>
                      </a:endParaRPr>
                    </a:p>
                  </a:txBody>
                  <a:tcPr marL="68580" marR="68580" marT="0" marB="0"/>
                </a:tc>
                <a:tc>
                  <a:txBody>
                    <a:bodyPr/>
                    <a:lstStyle/>
                    <a:p>
                      <a:pPr>
                        <a:spcAft>
                          <a:spcPts val="0"/>
                        </a:spcAft>
                      </a:pPr>
                      <a:r>
                        <a:rPr lang="en-CA" sz="900" dirty="0">
                          <a:effectLst/>
                        </a:rPr>
                        <a:t>Amazon SNS</a:t>
                      </a:r>
                      <a:endParaRPr lang="en-CA" sz="9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171725335"/>
                  </a:ext>
                </a:extLst>
              </a:tr>
            </a:tbl>
          </a:graphicData>
        </a:graphic>
      </p:graphicFrame>
    </p:spTree>
    <p:extLst>
      <p:ext uri="{BB962C8B-B14F-4D97-AF65-F5344CB8AC3E}">
        <p14:creationId xmlns:p14="http://schemas.microsoft.com/office/powerpoint/2010/main" val="2186675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06203" y="70423"/>
            <a:ext cx="8280401" cy="397483"/>
          </a:xfrm>
        </p:spPr>
        <p:txBody>
          <a:bodyPr/>
          <a:lstStyle/>
          <a:p>
            <a:r>
              <a:rPr lang="en-CA" dirty="0"/>
              <a:t>Business Objectives and Strategic Alignment </a:t>
            </a:r>
          </a:p>
        </p:txBody>
      </p:sp>
      <p:sp>
        <p:nvSpPr>
          <p:cNvPr id="4" name="Text Placeholder 3"/>
          <p:cNvSpPr>
            <a:spLocks noGrp="1"/>
          </p:cNvSpPr>
          <p:nvPr>
            <p:ph type="body" sz="quarter" idx="15"/>
          </p:nvPr>
        </p:nvSpPr>
        <p:spPr>
          <a:xfrm>
            <a:off x="406400" y="507906"/>
            <a:ext cx="8280400" cy="2743200"/>
          </a:xfrm>
        </p:spPr>
        <p:txBody>
          <a:bodyPr/>
          <a:lstStyle/>
          <a:p>
            <a:r>
              <a:rPr lang="en-CA" dirty="0"/>
              <a:t>The Digital program supports the following key strategic objectives: </a:t>
            </a:r>
          </a:p>
          <a:p>
            <a:br>
              <a:rPr lang="en-CA" dirty="0"/>
            </a:br>
            <a:endParaRPr lang="en-CA" dirty="0"/>
          </a:p>
        </p:txBody>
      </p:sp>
      <p:pic>
        <p:nvPicPr>
          <p:cNvPr id="5" name="Picture 4"/>
          <p:cNvPicPr/>
          <p:nvPr/>
        </p:nvPicPr>
        <p:blipFill>
          <a:blip r:embed="rId2"/>
          <a:stretch>
            <a:fillRect/>
          </a:stretch>
        </p:blipFill>
        <p:spPr>
          <a:xfrm>
            <a:off x="406203" y="810895"/>
            <a:ext cx="8340506" cy="3912454"/>
          </a:xfrm>
          <a:prstGeom prst="rect">
            <a:avLst/>
          </a:prstGeom>
        </p:spPr>
      </p:pic>
    </p:spTree>
    <p:extLst>
      <p:ext uri="{BB962C8B-B14F-4D97-AF65-F5344CB8AC3E}">
        <p14:creationId xmlns:p14="http://schemas.microsoft.com/office/powerpoint/2010/main" val="3792422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06203" y="70423"/>
            <a:ext cx="8280401" cy="397483"/>
          </a:xfrm>
        </p:spPr>
        <p:txBody>
          <a:bodyPr/>
          <a:lstStyle/>
          <a:p>
            <a:r>
              <a:rPr lang="en-CA" dirty="0"/>
              <a:t>Key Program Benefits</a:t>
            </a:r>
          </a:p>
        </p:txBody>
      </p:sp>
      <p:sp>
        <p:nvSpPr>
          <p:cNvPr id="4" name="Text Placeholder 3"/>
          <p:cNvSpPr>
            <a:spLocks noGrp="1"/>
          </p:cNvSpPr>
          <p:nvPr>
            <p:ph type="body" sz="quarter" idx="15"/>
          </p:nvPr>
        </p:nvSpPr>
        <p:spPr>
          <a:xfrm>
            <a:off x="406400" y="507906"/>
            <a:ext cx="8280400" cy="2743200"/>
          </a:xfrm>
        </p:spPr>
        <p:txBody>
          <a:bodyPr/>
          <a:lstStyle/>
          <a:p>
            <a:pPr>
              <a:spcBef>
                <a:spcPts val="0"/>
              </a:spcBef>
            </a:pPr>
            <a:r>
              <a:rPr lang="en-CA" sz="1400" b="1" dirty="0"/>
              <a:t>Best for Investors: </a:t>
            </a:r>
            <a:endParaRPr lang="en-CA" sz="1400" dirty="0"/>
          </a:p>
          <a:p>
            <a:pPr marL="285750" lvl="0" indent="-285750">
              <a:spcBef>
                <a:spcPts val="0"/>
              </a:spcBef>
              <a:buFont typeface="Arial" panose="020B0604020202020204" pitchFamily="34" charset="0"/>
              <a:buChar char="•"/>
            </a:pPr>
            <a:r>
              <a:rPr lang="en-CA" sz="1400" dirty="0"/>
              <a:t>Attracting new clients which will increase loans and deposits will benefit investors. </a:t>
            </a:r>
          </a:p>
          <a:p>
            <a:pPr marL="285750" lvl="0" indent="-285750">
              <a:spcBef>
                <a:spcPts val="0"/>
              </a:spcBef>
              <a:buFont typeface="Arial" panose="020B0604020202020204" pitchFamily="34" charset="0"/>
              <a:buChar char="•"/>
            </a:pPr>
            <a:r>
              <a:rPr lang="en-CA" sz="1400" dirty="0"/>
              <a:t>Reducing manual efforts that are currently required to open new accounts will improve efficiency and productivity. </a:t>
            </a:r>
          </a:p>
          <a:p>
            <a:pPr>
              <a:spcBef>
                <a:spcPts val="0"/>
              </a:spcBef>
            </a:pPr>
            <a:endParaRPr lang="en-CA" sz="1400" b="1" dirty="0"/>
          </a:p>
          <a:p>
            <a:pPr>
              <a:spcBef>
                <a:spcPts val="0"/>
              </a:spcBef>
            </a:pPr>
            <a:r>
              <a:rPr lang="en-CA" sz="1400" b="1" dirty="0"/>
              <a:t>Best for Clients:</a:t>
            </a:r>
            <a:endParaRPr lang="en-CA" sz="1400" dirty="0"/>
          </a:p>
          <a:p>
            <a:pPr marL="285750" lvl="0" indent="-285750">
              <a:spcBef>
                <a:spcPts val="0"/>
              </a:spcBef>
              <a:buFont typeface="Arial" panose="020B0604020202020204" pitchFamily="34" charset="0"/>
              <a:buChar char="•"/>
            </a:pPr>
            <a:r>
              <a:rPr lang="en-CA" sz="1400" dirty="0"/>
              <a:t>The modern and distinct products/services that will be delivered by the Digital Program will improve client experience though improving the functionality of the online systems, and offering clients tools they don’t have access to elsewhere. </a:t>
            </a:r>
          </a:p>
          <a:p>
            <a:pPr marL="285750" lvl="0" indent="-285750">
              <a:spcBef>
                <a:spcPts val="0"/>
              </a:spcBef>
              <a:buFont typeface="Arial" panose="020B0604020202020204" pitchFamily="34" charset="0"/>
              <a:buChar char="•"/>
            </a:pPr>
            <a:r>
              <a:rPr lang="en-CA" sz="1400" dirty="0"/>
              <a:t>Digital Client Onboarding will offer personal and small business clients a much faster way to open a new account remotely, which will benefits prospective new clients who are outside of CWB’s current geographic branch footprint. </a:t>
            </a:r>
          </a:p>
          <a:p>
            <a:pPr>
              <a:spcBef>
                <a:spcPts val="0"/>
              </a:spcBef>
            </a:pPr>
            <a:endParaRPr lang="en-CA" sz="1400" b="1" dirty="0"/>
          </a:p>
          <a:p>
            <a:pPr>
              <a:spcBef>
                <a:spcPts val="0"/>
              </a:spcBef>
            </a:pPr>
            <a:r>
              <a:rPr lang="en-CA" sz="1400" b="1" dirty="0"/>
              <a:t>Best for People:</a:t>
            </a:r>
            <a:endParaRPr lang="en-CA" sz="1400" dirty="0"/>
          </a:p>
          <a:p>
            <a:pPr marL="285750" lvl="0" indent="-285750">
              <a:spcBef>
                <a:spcPts val="0"/>
              </a:spcBef>
              <a:buFont typeface="Arial" panose="020B0604020202020204" pitchFamily="34" charset="0"/>
              <a:buChar char="•"/>
            </a:pPr>
            <a:r>
              <a:rPr lang="en-CA" sz="1400" dirty="0"/>
              <a:t>Reducing manual efforts required by CWB staff will improve the employee experience and allow them to focus on more value-add activities. </a:t>
            </a:r>
          </a:p>
          <a:p>
            <a:pPr marL="285750" indent="-285750">
              <a:spcBef>
                <a:spcPts val="0"/>
              </a:spcBef>
              <a:buFont typeface="Arial" panose="020B0604020202020204" pitchFamily="34" charset="0"/>
              <a:buChar char="•"/>
            </a:pPr>
            <a:r>
              <a:rPr lang="en-CA" sz="1400" dirty="0"/>
              <a:t>Staff are clients of the bank, and will benefit from the improved experience that will be delivered by the personal changes in the Digital Program, and in particular the enhancements to personal online banking. </a:t>
            </a:r>
          </a:p>
          <a:p>
            <a:pPr>
              <a:spcBef>
                <a:spcPts val="0"/>
              </a:spcBef>
            </a:pPr>
            <a:br>
              <a:rPr lang="en-CA" sz="1400" dirty="0"/>
            </a:br>
            <a:endParaRPr lang="en-CA" sz="1400" dirty="0"/>
          </a:p>
        </p:txBody>
      </p:sp>
    </p:spTree>
    <p:extLst>
      <p:ext uri="{BB962C8B-B14F-4D97-AF65-F5344CB8AC3E}">
        <p14:creationId xmlns:p14="http://schemas.microsoft.com/office/powerpoint/2010/main" val="409396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Rectangle 164"/>
          <p:cNvSpPr/>
          <p:nvPr/>
        </p:nvSpPr>
        <p:spPr>
          <a:xfrm>
            <a:off x="0" y="3085457"/>
            <a:ext cx="9144000" cy="17064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dirty="0">
              <a:solidFill>
                <a:schemeClr val="bg1">
                  <a:lumMod val="50000"/>
                </a:schemeClr>
              </a:solidFill>
            </a:endParaRPr>
          </a:p>
        </p:txBody>
      </p:sp>
      <p:sp>
        <p:nvSpPr>
          <p:cNvPr id="8" name="Rectangle 7"/>
          <p:cNvSpPr/>
          <p:nvPr/>
        </p:nvSpPr>
        <p:spPr>
          <a:xfrm>
            <a:off x="1" y="863235"/>
            <a:ext cx="9143999" cy="16408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dirty="0"/>
          </a:p>
        </p:txBody>
      </p:sp>
      <p:sp>
        <p:nvSpPr>
          <p:cNvPr id="58" name="Text Placeholder 2"/>
          <p:cNvSpPr txBox="1">
            <a:spLocks/>
          </p:cNvSpPr>
          <p:nvPr/>
        </p:nvSpPr>
        <p:spPr>
          <a:xfrm>
            <a:off x="462225" y="44033"/>
            <a:ext cx="8280401" cy="39748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700" spc="-100" dirty="0">
                <a:solidFill>
                  <a:srgbClr val="0097A9"/>
                </a:solidFill>
                <a:cs typeface="Arial" panose="020B0604020202020204" pitchFamily="34" charset="0"/>
              </a:rPr>
              <a:t>Digital Program – Roadmap Summary</a:t>
            </a:r>
            <a:endParaRPr lang="en-CA" sz="2700" spc="-100" dirty="0">
              <a:solidFill>
                <a:srgbClr val="0097A9"/>
              </a:solidFill>
              <a:cs typeface="Arial" panose="020B0604020202020204" pitchFamily="34" charset="0"/>
            </a:endParaRPr>
          </a:p>
          <a:p>
            <a:pPr marL="0" indent="0">
              <a:buNone/>
            </a:pPr>
            <a:endParaRPr lang="en-CA" sz="2700" spc="-100" dirty="0">
              <a:solidFill>
                <a:srgbClr val="0097A9"/>
              </a:solidFill>
              <a:cs typeface="Arial" panose="020B0604020202020204" pitchFamily="34" charset="0"/>
            </a:endParaRPr>
          </a:p>
        </p:txBody>
      </p:sp>
      <p:sp>
        <p:nvSpPr>
          <p:cNvPr id="2276" name="OTLSHAPE_TB_00000000000000000000000000000000_LeftEndCaps" hidden="1"/>
          <p:cNvSpPr txBox="1"/>
          <p:nvPr>
            <p:custDataLst>
              <p:tags r:id="rId2"/>
            </p:custDataLst>
          </p:nvPr>
        </p:nvSpPr>
        <p:spPr>
          <a:xfrm>
            <a:off x="190382" y="926933"/>
            <a:ext cx="352662" cy="207749"/>
          </a:xfrm>
          <a:prstGeom prst="rect">
            <a:avLst/>
          </a:prstGeom>
          <a:noFill/>
        </p:spPr>
        <p:txBody>
          <a:bodyPr vert="horz" wrap="none" lIns="0" tIns="0" rIns="0" bIns="0" rtlCol="0" anchor="ctr" anchorCtr="0">
            <a:spAutoFit/>
          </a:bodyPr>
          <a:lstStyle/>
          <a:p>
            <a:pPr algn="ctr"/>
            <a:r>
              <a:rPr lang="en-CA" sz="1350" b="1" dirty="0">
                <a:solidFill>
                  <a:srgbClr val="ED7D31"/>
                </a:solidFill>
                <a:latin typeface="Calibri" panose="020F0502020204030204" pitchFamily="34" charset="0"/>
              </a:rPr>
              <a:t>2019</a:t>
            </a:r>
          </a:p>
        </p:txBody>
      </p:sp>
      <p:sp>
        <p:nvSpPr>
          <p:cNvPr id="2277" name="OTLSHAPE_TB_00000000000000000000000000000000_RightEndCaps" hidden="1"/>
          <p:cNvSpPr txBox="1"/>
          <p:nvPr>
            <p:custDataLst>
              <p:tags r:id="rId3"/>
            </p:custDataLst>
          </p:nvPr>
        </p:nvSpPr>
        <p:spPr>
          <a:xfrm>
            <a:off x="8605782" y="926933"/>
            <a:ext cx="352662" cy="207749"/>
          </a:xfrm>
          <a:prstGeom prst="rect">
            <a:avLst/>
          </a:prstGeom>
          <a:noFill/>
        </p:spPr>
        <p:txBody>
          <a:bodyPr vert="horz" wrap="none" lIns="0" tIns="0" rIns="0" bIns="0" rtlCol="0" anchor="ctr" anchorCtr="0">
            <a:spAutoFit/>
          </a:bodyPr>
          <a:lstStyle/>
          <a:p>
            <a:pPr algn="ctr"/>
            <a:r>
              <a:rPr lang="en-CA" sz="1350" b="1" dirty="0">
                <a:solidFill>
                  <a:srgbClr val="ED7D31"/>
                </a:solidFill>
                <a:latin typeface="Calibri" panose="020F0502020204030204" pitchFamily="34" charset="0"/>
              </a:rPr>
              <a:t>2021</a:t>
            </a:r>
          </a:p>
        </p:txBody>
      </p:sp>
      <p:sp>
        <p:nvSpPr>
          <p:cNvPr id="2279" name="OTLSHAPE_TB_00000000000000000000000000000000_ElapsedTime" hidden="1"/>
          <p:cNvSpPr/>
          <p:nvPr>
            <p:custDataLst>
              <p:tags r:id="rId4"/>
            </p:custDataLst>
          </p:nvPr>
        </p:nvSpPr>
        <p:spPr>
          <a:xfrm>
            <a:off x="0" y="0"/>
            <a:ext cx="0" cy="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dirty="0"/>
          </a:p>
        </p:txBody>
      </p:sp>
      <p:sp>
        <p:nvSpPr>
          <p:cNvPr id="2280" name="OTLSHAPE_TB_00000000000000000000000000000000_TodayMarkerShape" hidden="1"/>
          <p:cNvSpPr/>
          <p:nvPr>
            <p:custDataLst>
              <p:tags r:id="rId5"/>
            </p:custDataLst>
          </p:nvPr>
        </p:nvSpPr>
        <p:spPr>
          <a:xfrm>
            <a:off x="1470956" y="1126054"/>
            <a:ext cx="54429" cy="635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dirty="0"/>
          </a:p>
        </p:txBody>
      </p:sp>
      <p:sp>
        <p:nvSpPr>
          <p:cNvPr id="2281" name="OTLSHAPE_TB_00000000000000000000000000000000_TodayMarkerText" hidden="1"/>
          <p:cNvSpPr txBox="1"/>
          <p:nvPr>
            <p:custDataLst>
              <p:tags r:id="rId6"/>
            </p:custDataLst>
          </p:nvPr>
        </p:nvSpPr>
        <p:spPr>
          <a:xfrm>
            <a:off x="1491766" y="1189558"/>
            <a:ext cx="285335" cy="138499"/>
          </a:xfrm>
          <a:prstGeom prst="rect">
            <a:avLst/>
          </a:prstGeom>
          <a:noFill/>
        </p:spPr>
        <p:txBody>
          <a:bodyPr vert="horz" wrap="none" lIns="0" tIns="0" rIns="0" bIns="0" rtlCol="0" anchor="ctr" anchorCtr="0">
            <a:spAutoFit/>
          </a:bodyPr>
          <a:lstStyle/>
          <a:p>
            <a:pPr algn="ctr"/>
            <a:r>
              <a:rPr lang="en-CA" sz="900" dirty="0">
                <a:solidFill>
                  <a:srgbClr val="000000"/>
                </a:solidFill>
                <a:latin typeface="Calibri" panose="020F0502020204030204" pitchFamily="34" charset="0"/>
              </a:rPr>
              <a:t>Today</a:t>
            </a:r>
          </a:p>
        </p:txBody>
      </p:sp>
      <p:sp>
        <p:nvSpPr>
          <p:cNvPr id="2293" name="OTLSHAPE_TB_00000000000000000000000000000000_ScaleMarking2"/>
          <p:cNvSpPr txBox="1"/>
          <p:nvPr>
            <p:custDataLst>
              <p:tags r:id="rId7"/>
            </p:custDataLst>
          </p:nvPr>
        </p:nvSpPr>
        <p:spPr>
          <a:xfrm>
            <a:off x="647386" y="506124"/>
            <a:ext cx="338747" cy="209296"/>
          </a:xfrm>
          <a:prstGeom prst="rect">
            <a:avLst/>
          </a:prstGeom>
          <a:noFill/>
        </p:spPr>
        <p:txBody>
          <a:bodyPr vert="horz" wrap="none" lIns="0" tIns="0" rIns="0" bIns="0" rtlCol="0" anchor="ctr" anchorCtr="0">
            <a:noAutofit/>
          </a:bodyPr>
          <a:lstStyle/>
          <a:p>
            <a:r>
              <a:rPr lang="en-CA" sz="1350" spc="-28" dirty="0">
                <a:solidFill>
                  <a:srgbClr val="2D7175"/>
                </a:solidFill>
                <a:latin typeface="Calibri" panose="020F0502020204030204" pitchFamily="34" charset="0"/>
              </a:rPr>
              <a:t>2020</a:t>
            </a:r>
          </a:p>
        </p:txBody>
      </p:sp>
      <p:sp>
        <p:nvSpPr>
          <p:cNvPr id="2294" name="OTLSHAPE_TB_00000000000000000000000000000000_ScaleMarking3"/>
          <p:cNvSpPr txBox="1"/>
          <p:nvPr>
            <p:custDataLst>
              <p:tags r:id="rId8"/>
            </p:custDataLst>
          </p:nvPr>
        </p:nvSpPr>
        <p:spPr>
          <a:xfrm>
            <a:off x="5495185" y="484604"/>
            <a:ext cx="338747" cy="209296"/>
          </a:xfrm>
          <a:prstGeom prst="rect">
            <a:avLst/>
          </a:prstGeom>
          <a:noFill/>
        </p:spPr>
        <p:txBody>
          <a:bodyPr vert="horz" wrap="none" lIns="0" tIns="0" rIns="0" bIns="0" rtlCol="0" anchor="ctr" anchorCtr="0">
            <a:noAutofit/>
          </a:bodyPr>
          <a:lstStyle/>
          <a:p>
            <a:r>
              <a:rPr lang="en-CA" sz="1350" spc="-28" dirty="0">
                <a:solidFill>
                  <a:srgbClr val="2D7175"/>
                </a:solidFill>
                <a:latin typeface="Calibri" panose="020F0502020204030204" pitchFamily="34" charset="0"/>
              </a:rPr>
              <a:t>2021</a:t>
            </a:r>
          </a:p>
        </p:txBody>
      </p:sp>
      <p:sp>
        <p:nvSpPr>
          <p:cNvPr id="2297" name="OTLSHAPE_M_01b12018c08241e6b94de0ca476d9e6b_Date" hidden="1"/>
          <p:cNvSpPr txBox="1"/>
          <p:nvPr>
            <p:custDataLst>
              <p:tags r:id="rId9"/>
            </p:custDataLst>
          </p:nvPr>
        </p:nvSpPr>
        <p:spPr>
          <a:xfrm>
            <a:off x="6741095" y="792682"/>
            <a:ext cx="0" cy="577081"/>
          </a:xfrm>
          <a:prstGeom prst="rect">
            <a:avLst/>
          </a:prstGeom>
          <a:noFill/>
        </p:spPr>
        <p:txBody>
          <a:bodyPr vert="horz" wrap="square" lIns="0" tIns="0" rIns="0" bIns="0" rtlCol="0" anchor="ctr" anchorCtr="0">
            <a:spAutoFit/>
          </a:bodyPr>
          <a:lstStyle/>
          <a:p>
            <a:r>
              <a:rPr lang="en-CA" sz="750" dirty="0">
                <a:solidFill>
                  <a:srgbClr val="44546A"/>
                </a:solidFill>
                <a:latin typeface="Calibri" panose="020F0502020204030204" pitchFamily="34" charset="0"/>
              </a:rPr>
              <a:t>Jan 29</a:t>
            </a:r>
          </a:p>
        </p:txBody>
      </p:sp>
      <p:sp>
        <p:nvSpPr>
          <p:cNvPr id="2300" name="OTLSHAPE_T_e32a174009c141dc9a6e62a96dcf677c_ShapePercentage" hidden="1"/>
          <p:cNvSpPr/>
          <p:nvPr>
            <p:custDataLst>
              <p:tags r:id="rId10"/>
            </p:custDataLst>
          </p:nvPr>
        </p:nvSpPr>
        <p:spPr>
          <a:xfrm>
            <a:off x="853603" y="1515706"/>
            <a:ext cx="0" cy="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dirty="0"/>
          </a:p>
        </p:txBody>
      </p:sp>
      <p:sp>
        <p:nvSpPr>
          <p:cNvPr id="2301" name="OTLSHAPE_T_e32a174009c141dc9a6e62a96dcf677c_Duration" hidden="1"/>
          <p:cNvSpPr txBox="1"/>
          <p:nvPr>
            <p:custDataLst>
              <p:tags r:id="rId11"/>
            </p:custDataLst>
          </p:nvPr>
        </p:nvSpPr>
        <p:spPr>
          <a:xfrm>
            <a:off x="2" y="1278883"/>
            <a:ext cx="295275" cy="115416"/>
          </a:xfrm>
          <a:prstGeom prst="rect">
            <a:avLst/>
          </a:prstGeom>
          <a:noFill/>
        </p:spPr>
        <p:txBody>
          <a:bodyPr vert="horz" wrap="square" lIns="0" tIns="0" rIns="0" bIns="0" rtlCol="0" anchor="ctr" anchorCtr="0">
            <a:spAutoFit/>
          </a:bodyPr>
          <a:lstStyle/>
          <a:p>
            <a:pPr algn="ctr"/>
            <a:r>
              <a:rPr lang="en-CA" sz="750" dirty="0">
                <a:solidFill>
                  <a:srgbClr val="ED7D31"/>
                </a:solidFill>
                <a:latin typeface="Calibri" panose="020F0502020204030204" pitchFamily="34" charset="0"/>
              </a:rPr>
              <a:t>75 days</a:t>
            </a:r>
          </a:p>
        </p:txBody>
      </p:sp>
      <p:sp>
        <p:nvSpPr>
          <p:cNvPr id="2302" name="OTLSHAPE_T_e32a174009c141dc9a6e62a96dcf677c_TextPercentage" hidden="1"/>
          <p:cNvSpPr txBox="1"/>
          <p:nvPr>
            <p:custDataLst>
              <p:tags r:id="rId12"/>
            </p:custDataLst>
          </p:nvPr>
        </p:nvSpPr>
        <p:spPr>
          <a:xfrm>
            <a:off x="0" y="1394723"/>
            <a:ext cx="0" cy="115416"/>
          </a:xfrm>
          <a:prstGeom prst="rect">
            <a:avLst/>
          </a:prstGeom>
          <a:noFill/>
        </p:spPr>
        <p:txBody>
          <a:bodyPr vert="horz" wrap="square" lIns="0" tIns="0" rIns="0" bIns="0" rtlCol="0" anchor="ctr" anchorCtr="0">
            <a:spAutoFit/>
          </a:bodyPr>
          <a:lstStyle/>
          <a:p>
            <a:pPr algn="ctr"/>
            <a:endParaRPr lang="en-CA" sz="750" dirty="0">
              <a:solidFill>
                <a:srgbClr val="C0504D"/>
              </a:solidFill>
              <a:latin typeface="Calibri" panose="020F0502020204030204" pitchFamily="34" charset="0"/>
            </a:endParaRPr>
          </a:p>
        </p:txBody>
      </p:sp>
      <p:sp>
        <p:nvSpPr>
          <p:cNvPr id="2303" name="OTLSHAPE_T_e32a174009c141dc9a6e62a96dcf677c_JoinedDate" hidden="1"/>
          <p:cNvSpPr txBox="1"/>
          <p:nvPr>
            <p:custDataLst>
              <p:tags r:id="rId13"/>
            </p:custDataLst>
          </p:nvPr>
        </p:nvSpPr>
        <p:spPr>
          <a:xfrm>
            <a:off x="0" y="1394725"/>
            <a:ext cx="0" cy="150041"/>
          </a:xfrm>
          <a:prstGeom prst="rect">
            <a:avLst/>
          </a:prstGeom>
          <a:noFill/>
        </p:spPr>
        <p:txBody>
          <a:bodyPr vert="horz" wrap="square" lIns="0" tIns="0" rIns="0" bIns="0" rtlCol="0" anchor="ctr" anchorCtr="0">
            <a:spAutoFit/>
          </a:bodyPr>
          <a:lstStyle/>
          <a:p>
            <a:pPr algn="ctr"/>
            <a:endParaRPr lang="en-CA" sz="975" dirty="0">
              <a:solidFill>
                <a:srgbClr val="44546A"/>
              </a:solidFill>
              <a:latin typeface="Calibri" panose="020F0502020204030204" pitchFamily="34" charset="0"/>
            </a:endParaRPr>
          </a:p>
        </p:txBody>
      </p:sp>
      <p:sp>
        <p:nvSpPr>
          <p:cNvPr id="2307" name="OTLSHAPE_T_da3f1c3adf114f3bb18df83aad2c89d2_Shape"/>
          <p:cNvSpPr/>
          <p:nvPr>
            <p:custDataLst>
              <p:tags r:id="rId14"/>
            </p:custDataLst>
          </p:nvPr>
        </p:nvSpPr>
        <p:spPr>
          <a:xfrm>
            <a:off x="615486" y="1078881"/>
            <a:ext cx="1999553" cy="126000"/>
          </a:xfrm>
          <a:prstGeom prst="roundRect">
            <a:avLst/>
          </a:prstGeom>
          <a:solidFill>
            <a:srgbClr val="7030A0"/>
          </a:solidFill>
          <a:ln>
            <a:noFill/>
          </a:ln>
          <a:extLst>
            <a:ext uri="{53640926-AAD7-44D8-BBD7-CCE9431645EC}">
              <a14:shadowObscured xmlns:a14="http://schemas.microsoft.com/office/drawing/2010/main" val="1"/>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CA" sz="750" dirty="0"/>
              <a:t>Motive DCO Project –  Initial Implementation</a:t>
            </a:r>
          </a:p>
        </p:txBody>
      </p:sp>
      <p:sp>
        <p:nvSpPr>
          <p:cNvPr id="2308" name="OTLSHAPE_T_da3f1c3adf114f3bb18df83aad2c89d2_ShapePercentage" hidden="1"/>
          <p:cNvSpPr/>
          <p:nvPr>
            <p:custDataLst>
              <p:tags r:id="rId15"/>
            </p:custDataLst>
          </p:nvPr>
        </p:nvSpPr>
        <p:spPr>
          <a:xfrm>
            <a:off x="1125680" y="1876783"/>
            <a:ext cx="0" cy="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dirty="0"/>
          </a:p>
        </p:txBody>
      </p:sp>
      <p:sp>
        <p:nvSpPr>
          <p:cNvPr id="2309" name="OTLSHAPE_T_da3f1c3adf114f3bb18df83aad2c89d2_Duration" hidden="1"/>
          <p:cNvSpPr txBox="1"/>
          <p:nvPr>
            <p:custDataLst>
              <p:tags r:id="rId16"/>
            </p:custDataLst>
          </p:nvPr>
        </p:nvSpPr>
        <p:spPr>
          <a:xfrm>
            <a:off x="0" y="1667915"/>
            <a:ext cx="342900" cy="115416"/>
          </a:xfrm>
          <a:prstGeom prst="rect">
            <a:avLst/>
          </a:prstGeom>
          <a:noFill/>
        </p:spPr>
        <p:txBody>
          <a:bodyPr vert="horz" wrap="square" lIns="0" tIns="0" rIns="0" bIns="0" rtlCol="0" anchor="ctr" anchorCtr="0">
            <a:spAutoFit/>
          </a:bodyPr>
          <a:lstStyle/>
          <a:p>
            <a:pPr algn="ctr"/>
            <a:r>
              <a:rPr lang="en-CA" sz="750" dirty="0">
                <a:solidFill>
                  <a:srgbClr val="ED7D31"/>
                </a:solidFill>
                <a:latin typeface="Calibri" panose="020F0502020204030204" pitchFamily="34" charset="0"/>
              </a:rPr>
              <a:t>116 days</a:t>
            </a:r>
          </a:p>
        </p:txBody>
      </p:sp>
      <p:sp>
        <p:nvSpPr>
          <p:cNvPr id="2310" name="OTLSHAPE_T_da3f1c3adf114f3bb18df83aad2c89d2_TextPercentage" hidden="1"/>
          <p:cNvSpPr txBox="1"/>
          <p:nvPr>
            <p:custDataLst>
              <p:tags r:id="rId17"/>
            </p:custDataLst>
          </p:nvPr>
        </p:nvSpPr>
        <p:spPr>
          <a:xfrm>
            <a:off x="0" y="1783755"/>
            <a:ext cx="0" cy="115416"/>
          </a:xfrm>
          <a:prstGeom prst="rect">
            <a:avLst/>
          </a:prstGeom>
          <a:noFill/>
        </p:spPr>
        <p:txBody>
          <a:bodyPr vert="horz" wrap="square" lIns="0" tIns="0" rIns="0" bIns="0" rtlCol="0" anchor="ctr" anchorCtr="0">
            <a:spAutoFit/>
          </a:bodyPr>
          <a:lstStyle/>
          <a:p>
            <a:pPr algn="ctr"/>
            <a:endParaRPr lang="en-CA" sz="750" dirty="0">
              <a:solidFill>
                <a:srgbClr val="C0504D"/>
              </a:solidFill>
              <a:latin typeface="Calibri" panose="020F0502020204030204" pitchFamily="34" charset="0"/>
            </a:endParaRPr>
          </a:p>
        </p:txBody>
      </p:sp>
      <p:sp>
        <p:nvSpPr>
          <p:cNvPr id="2311" name="OTLSHAPE_T_da3f1c3adf114f3bb18df83aad2c89d2_JoinedDate" hidden="1"/>
          <p:cNvSpPr txBox="1"/>
          <p:nvPr>
            <p:custDataLst>
              <p:tags r:id="rId18"/>
            </p:custDataLst>
          </p:nvPr>
        </p:nvSpPr>
        <p:spPr>
          <a:xfrm>
            <a:off x="0" y="1783756"/>
            <a:ext cx="0" cy="150041"/>
          </a:xfrm>
          <a:prstGeom prst="rect">
            <a:avLst/>
          </a:prstGeom>
          <a:noFill/>
        </p:spPr>
        <p:txBody>
          <a:bodyPr vert="horz" wrap="square" lIns="0" tIns="0" rIns="0" bIns="0" rtlCol="0" anchor="ctr" anchorCtr="0">
            <a:spAutoFit/>
          </a:bodyPr>
          <a:lstStyle/>
          <a:p>
            <a:pPr algn="ctr"/>
            <a:endParaRPr lang="en-CA" sz="975" dirty="0">
              <a:solidFill>
                <a:srgbClr val="44546A"/>
              </a:solidFill>
              <a:latin typeface="Calibri" panose="020F0502020204030204" pitchFamily="34" charset="0"/>
            </a:endParaRPr>
          </a:p>
        </p:txBody>
      </p:sp>
      <p:sp>
        <p:nvSpPr>
          <p:cNvPr id="2315" name="OTLSHAPE_T_7d7a3f33bb024005950d8874ec22e8f9_Shape"/>
          <p:cNvSpPr/>
          <p:nvPr>
            <p:custDataLst>
              <p:tags r:id="rId19"/>
            </p:custDataLst>
          </p:nvPr>
        </p:nvSpPr>
        <p:spPr>
          <a:xfrm>
            <a:off x="717207" y="1358913"/>
            <a:ext cx="3625234" cy="126000"/>
          </a:xfrm>
          <a:prstGeom prst="roundRect">
            <a:avLst/>
          </a:prstGeom>
          <a:solidFill>
            <a:schemeClr val="tx2">
              <a:lumMod val="50000"/>
              <a:lumOff val="50000"/>
            </a:schemeClr>
          </a:solidFill>
          <a:ln>
            <a:noFill/>
          </a:ln>
          <a:extLs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750" b="1" spc="-15" dirty="0">
                <a:solidFill>
                  <a:schemeClr val="bg1"/>
                </a:solidFill>
                <a:latin typeface="Calibri" panose="020F0502020204030204" pitchFamily="34" charset="0"/>
              </a:rPr>
              <a:t>Personal DCO </a:t>
            </a:r>
            <a:r>
              <a:rPr lang="en-CA" sz="750" b="1" spc="-15" dirty="0">
                <a:solidFill>
                  <a:schemeClr val="accent6"/>
                </a:solidFill>
                <a:latin typeface="Calibri" panose="020F0502020204030204" pitchFamily="34" charset="0"/>
              </a:rPr>
              <a:t>Online</a:t>
            </a:r>
            <a:r>
              <a:rPr lang="en-CA" sz="750" b="1" spc="-15" dirty="0">
                <a:solidFill>
                  <a:schemeClr val="bg1"/>
                </a:solidFill>
                <a:latin typeface="Calibri" panose="020F0502020204030204" pitchFamily="34" charset="0"/>
              </a:rPr>
              <a:t> (Client) Project &amp; Motive DCO Project – Full Implementation</a:t>
            </a:r>
          </a:p>
        </p:txBody>
      </p:sp>
      <p:sp>
        <p:nvSpPr>
          <p:cNvPr id="2316" name="OTLSHAPE_T_7d7a3f33bb024005950d8874ec22e8f9_ShapePercentage" hidden="1"/>
          <p:cNvSpPr/>
          <p:nvPr>
            <p:custDataLst>
              <p:tags r:id="rId20"/>
            </p:custDataLst>
          </p:nvPr>
        </p:nvSpPr>
        <p:spPr>
          <a:xfrm>
            <a:off x="1125680" y="2313440"/>
            <a:ext cx="0" cy="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dirty="0"/>
          </a:p>
        </p:txBody>
      </p:sp>
      <p:sp>
        <p:nvSpPr>
          <p:cNvPr id="2317" name="OTLSHAPE_T_7d7a3f33bb024005950d8874ec22e8f9_Duration" hidden="1"/>
          <p:cNvSpPr txBox="1"/>
          <p:nvPr>
            <p:custDataLst>
              <p:tags r:id="rId21"/>
            </p:custDataLst>
          </p:nvPr>
        </p:nvSpPr>
        <p:spPr>
          <a:xfrm>
            <a:off x="0" y="2104574"/>
            <a:ext cx="342900" cy="115416"/>
          </a:xfrm>
          <a:prstGeom prst="rect">
            <a:avLst/>
          </a:prstGeom>
          <a:noFill/>
        </p:spPr>
        <p:txBody>
          <a:bodyPr vert="horz" wrap="square" lIns="0" tIns="0" rIns="0" bIns="0" rtlCol="0" anchor="ctr" anchorCtr="0">
            <a:spAutoFit/>
          </a:bodyPr>
          <a:lstStyle/>
          <a:p>
            <a:pPr algn="ctr"/>
            <a:r>
              <a:rPr lang="en-CA" sz="750" dirty="0">
                <a:solidFill>
                  <a:srgbClr val="ED7D31"/>
                </a:solidFill>
                <a:latin typeface="Calibri" panose="020F0502020204030204" pitchFamily="34" charset="0"/>
              </a:rPr>
              <a:t>201 days</a:t>
            </a:r>
          </a:p>
        </p:txBody>
      </p:sp>
      <p:sp>
        <p:nvSpPr>
          <p:cNvPr id="2318" name="OTLSHAPE_T_7d7a3f33bb024005950d8874ec22e8f9_TextPercentage" hidden="1"/>
          <p:cNvSpPr txBox="1"/>
          <p:nvPr>
            <p:custDataLst>
              <p:tags r:id="rId22"/>
            </p:custDataLst>
          </p:nvPr>
        </p:nvSpPr>
        <p:spPr>
          <a:xfrm>
            <a:off x="0" y="2220413"/>
            <a:ext cx="0" cy="115416"/>
          </a:xfrm>
          <a:prstGeom prst="rect">
            <a:avLst/>
          </a:prstGeom>
          <a:noFill/>
        </p:spPr>
        <p:txBody>
          <a:bodyPr vert="horz" wrap="square" lIns="0" tIns="0" rIns="0" bIns="0" rtlCol="0" anchor="ctr" anchorCtr="0">
            <a:spAutoFit/>
          </a:bodyPr>
          <a:lstStyle/>
          <a:p>
            <a:pPr algn="ctr"/>
            <a:endParaRPr lang="en-CA" sz="750" dirty="0">
              <a:solidFill>
                <a:srgbClr val="ED7D31"/>
              </a:solidFill>
              <a:latin typeface="Calibri" panose="020F0502020204030204" pitchFamily="34" charset="0"/>
            </a:endParaRPr>
          </a:p>
        </p:txBody>
      </p:sp>
      <p:sp>
        <p:nvSpPr>
          <p:cNvPr id="2319" name="OTLSHAPE_T_7d7a3f33bb024005950d8874ec22e8f9_JoinedDate" hidden="1"/>
          <p:cNvSpPr txBox="1"/>
          <p:nvPr>
            <p:custDataLst>
              <p:tags r:id="rId23"/>
            </p:custDataLst>
          </p:nvPr>
        </p:nvSpPr>
        <p:spPr>
          <a:xfrm>
            <a:off x="0" y="2220415"/>
            <a:ext cx="0" cy="150041"/>
          </a:xfrm>
          <a:prstGeom prst="rect">
            <a:avLst/>
          </a:prstGeom>
          <a:noFill/>
        </p:spPr>
        <p:txBody>
          <a:bodyPr vert="horz" wrap="square" lIns="0" tIns="0" rIns="0" bIns="0" rtlCol="0" anchor="ctr" anchorCtr="0">
            <a:spAutoFit/>
          </a:bodyPr>
          <a:lstStyle/>
          <a:p>
            <a:pPr algn="ctr"/>
            <a:endParaRPr lang="en-CA" sz="975" dirty="0">
              <a:solidFill>
                <a:srgbClr val="44546A"/>
              </a:solidFill>
              <a:latin typeface="Calibri" panose="020F0502020204030204" pitchFamily="34" charset="0"/>
            </a:endParaRPr>
          </a:p>
        </p:txBody>
      </p:sp>
      <p:sp>
        <p:nvSpPr>
          <p:cNvPr id="2323" name="OTLSHAPE_T_7bfb8a382a9944389375dbf246013bf7_Shape"/>
          <p:cNvSpPr/>
          <p:nvPr>
            <p:custDataLst>
              <p:tags r:id="rId24"/>
            </p:custDataLst>
          </p:nvPr>
        </p:nvSpPr>
        <p:spPr>
          <a:xfrm>
            <a:off x="2688559" y="2231642"/>
            <a:ext cx="3981889" cy="126000"/>
          </a:xfrm>
          <a:prstGeom prst="roundRect">
            <a:avLst/>
          </a:prstGeom>
          <a:ln>
            <a:noFill/>
          </a:ln>
          <a:extLs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50" b="1" spc="-15" dirty="0">
                <a:solidFill>
                  <a:schemeClr val="bg1"/>
                </a:solidFill>
                <a:latin typeface="Calibri" panose="020F0502020204030204" pitchFamily="34" charset="0"/>
              </a:rPr>
              <a:t>Small Business DCO Project </a:t>
            </a:r>
            <a:endParaRPr lang="en-CA" sz="750" b="1" spc="-15" dirty="0">
              <a:solidFill>
                <a:schemeClr val="bg1"/>
              </a:solidFill>
              <a:latin typeface="Calibri" panose="020F0502020204030204" pitchFamily="34" charset="0"/>
            </a:endParaRPr>
          </a:p>
        </p:txBody>
      </p:sp>
      <p:sp>
        <p:nvSpPr>
          <p:cNvPr id="2324" name="OTLSHAPE_T_7bfb8a382a9944389375dbf246013bf7_ShapePercentage" hidden="1"/>
          <p:cNvSpPr/>
          <p:nvPr>
            <p:custDataLst>
              <p:tags r:id="rId25"/>
            </p:custDataLst>
          </p:nvPr>
        </p:nvSpPr>
        <p:spPr>
          <a:xfrm>
            <a:off x="3392996" y="2702473"/>
            <a:ext cx="0" cy="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dirty="0"/>
          </a:p>
        </p:txBody>
      </p:sp>
      <p:sp>
        <p:nvSpPr>
          <p:cNvPr id="2325" name="OTLSHAPE_T_7bfb8a382a9944389375dbf246013bf7_Duration" hidden="1"/>
          <p:cNvSpPr txBox="1"/>
          <p:nvPr>
            <p:custDataLst>
              <p:tags r:id="rId26"/>
            </p:custDataLst>
          </p:nvPr>
        </p:nvSpPr>
        <p:spPr>
          <a:xfrm>
            <a:off x="0" y="2465650"/>
            <a:ext cx="342900" cy="115416"/>
          </a:xfrm>
          <a:prstGeom prst="rect">
            <a:avLst/>
          </a:prstGeom>
          <a:noFill/>
        </p:spPr>
        <p:txBody>
          <a:bodyPr vert="horz" wrap="square" lIns="0" tIns="0" rIns="0" bIns="0" rtlCol="0" anchor="ctr" anchorCtr="0">
            <a:spAutoFit/>
          </a:bodyPr>
          <a:lstStyle/>
          <a:p>
            <a:pPr algn="ctr"/>
            <a:r>
              <a:rPr lang="en-CA" sz="750" dirty="0">
                <a:solidFill>
                  <a:srgbClr val="ED7D31"/>
                </a:solidFill>
                <a:latin typeface="Calibri" panose="020F0502020204030204" pitchFamily="34" charset="0"/>
              </a:rPr>
              <a:t>130 days</a:t>
            </a:r>
          </a:p>
        </p:txBody>
      </p:sp>
      <p:sp>
        <p:nvSpPr>
          <p:cNvPr id="2326" name="OTLSHAPE_T_7bfb8a382a9944389375dbf246013bf7_TextPercentage" hidden="1"/>
          <p:cNvSpPr txBox="1"/>
          <p:nvPr>
            <p:custDataLst>
              <p:tags r:id="rId27"/>
            </p:custDataLst>
          </p:nvPr>
        </p:nvSpPr>
        <p:spPr>
          <a:xfrm>
            <a:off x="0" y="2581490"/>
            <a:ext cx="0" cy="115416"/>
          </a:xfrm>
          <a:prstGeom prst="rect">
            <a:avLst/>
          </a:prstGeom>
          <a:noFill/>
        </p:spPr>
        <p:txBody>
          <a:bodyPr vert="horz" wrap="square" lIns="0" tIns="0" rIns="0" bIns="0" rtlCol="0" anchor="ctr" anchorCtr="0">
            <a:spAutoFit/>
          </a:bodyPr>
          <a:lstStyle/>
          <a:p>
            <a:pPr algn="ctr"/>
            <a:endParaRPr lang="en-CA" sz="750" dirty="0">
              <a:solidFill>
                <a:srgbClr val="C0504D"/>
              </a:solidFill>
              <a:latin typeface="Calibri" panose="020F0502020204030204" pitchFamily="34" charset="0"/>
            </a:endParaRPr>
          </a:p>
        </p:txBody>
      </p:sp>
      <p:sp>
        <p:nvSpPr>
          <p:cNvPr id="2327" name="OTLSHAPE_T_7bfb8a382a9944389375dbf246013bf7_JoinedDate" hidden="1"/>
          <p:cNvSpPr txBox="1"/>
          <p:nvPr>
            <p:custDataLst>
              <p:tags r:id="rId28"/>
            </p:custDataLst>
          </p:nvPr>
        </p:nvSpPr>
        <p:spPr>
          <a:xfrm>
            <a:off x="0" y="2581492"/>
            <a:ext cx="0" cy="150041"/>
          </a:xfrm>
          <a:prstGeom prst="rect">
            <a:avLst/>
          </a:prstGeom>
          <a:noFill/>
        </p:spPr>
        <p:txBody>
          <a:bodyPr vert="horz" wrap="square" lIns="0" tIns="0" rIns="0" bIns="0" rtlCol="0" anchor="ctr" anchorCtr="0">
            <a:spAutoFit/>
          </a:bodyPr>
          <a:lstStyle/>
          <a:p>
            <a:pPr algn="ctr"/>
            <a:endParaRPr lang="en-CA" sz="975" dirty="0">
              <a:solidFill>
                <a:srgbClr val="44546A"/>
              </a:solidFill>
              <a:latin typeface="Calibri" panose="020F0502020204030204" pitchFamily="34" charset="0"/>
            </a:endParaRPr>
          </a:p>
        </p:txBody>
      </p:sp>
      <p:sp>
        <p:nvSpPr>
          <p:cNvPr id="2328" name="OTLSHAPE_T_7bfb8a382a9944389375dbf246013bf7_StartDate"/>
          <p:cNvSpPr txBox="1"/>
          <p:nvPr>
            <p:custDataLst>
              <p:tags r:id="rId29"/>
            </p:custDataLst>
          </p:nvPr>
        </p:nvSpPr>
        <p:spPr>
          <a:xfrm>
            <a:off x="2080616" y="2251134"/>
            <a:ext cx="571500" cy="92333"/>
          </a:xfrm>
          <a:prstGeom prst="rect">
            <a:avLst/>
          </a:prstGeom>
          <a:noFill/>
        </p:spPr>
        <p:txBody>
          <a:bodyPr vert="horz" wrap="square" lIns="0" tIns="0" rIns="0" bIns="0" rtlCol="0" anchor="ctr" anchorCtr="0">
            <a:spAutoFit/>
          </a:bodyPr>
          <a:lstStyle>
            <a:defPPr>
              <a:defRPr lang="en-US"/>
            </a:defPPr>
            <a:lvl1pPr algn="r">
              <a:defRPr sz="600">
                <a:solidFill>
                  <a:srgbClr val="44546A"/>
                </a:solidFill>
                <a:latin typeface="Calibri" panose="020F0502020204030204" pitchFamily="34" charset="0"/>
              </a:defRPr>
            </a:lvl1pPr>
          </a:lstStyle>
          <a:p>
            <a:r>
              <a:rPr lang="en-CA" dirty="0"/>
              <a:t>Jun 1, 2020</a:t>
            </a:r>
          </a:p>
        </p:txBody>
      </p:sp>
      <p:sp>
        <p:nvSpPr>
          <p:cNvPr id="2330" name="OTLSHAPE_T_7bfb8a382a9944389375dbf246013bf7_EndDate"/>
          <p:cNvSpPr txBox="1"/>
          <p:nvPr>
            <p:custDataLst>
              <p:tags r:id="rId30"/>
            </p:custDataLst>
          </p:nvPr>
        </p:nvSpPr>
        <p:spPr>
          <a:xfrm>
            <a:off x="6705876" y="2256451"/>
            <a:ext cx="1987561" cy="184666"/>
          </a:xfrm>
          <a:prstGeom prst="rect">
            <a:avLst/>
          </a:prstGeom>
          <a:noFill/>
        </p:spPr>
        <p:txBody>
          <a:bodyPr vert="horz" wrap="square" lIns="0" tIns="0" rIns="0" bIns="0" rtlCol="0" anchor="ctr" anchorCtr="0">
            <a:spAutoFit/>
          </a:bodyPr>
          <a:lstStyle>
            <a:defPPr>
              <a:defRPr lang="en-US"/>
            </a:defPPr>
            <a:lvl1pPr algn="r">
              <a:defRPr sz="600">
                <a:solidFill>
                  <a:srgbClr val="44546A"/>
                </a:solidFill>
                <a:latin typeface="Calibri" panose="020F0502020204030204" pitchFamily="34" charset="0"/>
              </a:defRPr>
            </a:lvl1pPr>
          </a:lstStyle>
          <a:p>
            <a:pPr algn="l"/>
            <a:r>
              <a:rPr lang="en-CA" dirty="0">
                <a:solidFill>
                  <a:schemeClr val="bg1">
                    <a:lumMod val="50000"/>
                  </a:schemeClr>
                </a:solidFill>
              </a:rPr>
              <a:t>March 2021 – Go Live Ready</a:t>
            </a:r>
          </a:p>
          <a:p>
            <a:pPr algn="l"/>
            <a:r>
              <a:rPr lang="en-CA" dirty="0">
                <a:solidFill>
                  <a:schemeClr val="bg1">
                    <a:lumMod val="50000"/>
                  </a:schemeClr>
                </a:solidFill>
              </a:rPr>
              <a:t>To be released with Small Business Banking in early 2021 </a:t>
            </a:r>
          </a:p>
        </p:txBody>
      </p:sp>
      <p:sp>
        <p:nvSpPr>
          <p:cNvPr id="2332" name="OTLSHAPE_T_81f59d815daf4227a6f0ac41529bf715_ShapePercentage" hidden="1"/>
          <p:cNvSpPr/>
          <p:nvPr>
            <p:custDataLst>
              <p:tags r:id="rId31"/>
            </p:custDataLst>
          </p:nvPr>
        </p:nvSpPr>
        <p:spPr>
          <a:xfrm>
            <a:off x="4869990" y="3063550"/>
            <a:ext cx="0" cy="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dirty="0"/>
          </a:p>
        </p:txBody>
      </p:sp>
      <p:sp>
        <p:nvSpPr>
          <p:cNvPr id="2333" name="OTLSHAPE_T_81f59d815daf4227a6f0ac41529bf715_Duration" hidden="1"/>
          <p:cNvSpPr txBox="1"/>
          <p:nvPr>
            <p:custDataLst>
              <p:tags r:id="rId32"/>
            </p:custDataLst>
          </p:nvPr>
        </p:nvSpPr>
        <p:spPr>
          <a:xfrm>
            <a:off x="0" y="2854683"/>
            <a:ext cx="342900" cy="115416"/>
          </a:xfrm>
          <a:prstGeom prst="rect">
            <a:avLst/>
          </a:prstGeom>
          <a:noFill/>
        </p:spPr>
        <p:txBody>
          <a:bodyPr vert="horz" wrap="square" lIns="0" tIns="0" rIns="0" bIns="0" rtlCol="0" anchor="ctr" anchorCtr="0">
            <a:spAutoFit/>
          </a:bodyPr>
          <a:lstStyle/>
          <a:p>
            <a:pPr algn="ctr"/>
            <a:r>
              <a:rPr lang="en-CA" sz="750" dirty="0">
                <a:solidFill>
                  <a:srgbClr val="ED7D31"/>
                </a:solidFill>
                <a:latin typeface="Calibri" panose="020F0502020204030204" pitchFamily="34" charset="0"/>
              </a:rPr>
              <a:t>129 days</a:t>
            </a:r>
          </a:p>
        </p:txBody>
      </p:sp>
      <p:sp>
        <p:nvSpPr>
          <p:cNvPr id="2334" name="OTLSHAPE_T_81f59d815daf4227a6f0ac41529bf715_TextPercentage" hidden="1"/>
          <p:cNvSpPr txBox="1"/>
          <p:nvPr>
            <p:custDataLst>
              <p:tags r:id="rId33"/>
            </p:custDataLst>
          </p:nvPr>
        </p:nvSpPr>
        <p:spPr>
          <a:xfrm>
            <a:off x="0" y="2970523"/>
            <a:ext cx="0" cy="115416"/>
          </a:xfrm>
          <a:prstGeom prst="rect">
            <a:avLst/>
          </a:prstGeom>
          <a:noFill/>
        </p:spPr>
        <p:txBody>
          <a:bodyPr vert="horz" wrap="square" lIns="0" tIns="0" rIns="0" bIns="0" rtlCol="0" anchor="ctr" anchorCtr="0">
            <a:spAutoFit/>
          </a:bodyPr>
          <a:lstStyle/>
          <a:p>
            <a:pPr algn="ctr"/>
            <a:endParaRPr lang="en-CA" sz="750" dirty="0">
              <a:solidFill>
                <a:srgbClr val="C0504D"/>
              </a:solidFill>
              <a:latin typeface="Calibri" panose="020F0502020204030204" pitchFamily="34" charset="0"/>
            </a:endParaRPr>
          </a:p>
        </p:txBody>
      </p:sp>
      <p:sp>
        <p:nvSpPr>
          <p:cNvPr id="2335" name="OTLSHAPE_T_81f59d815daf4227a6f0ac41529bf715_JoinedDate" hidden="1"/>
          <p:cNvSpPr txBox="1"/>
          <p:nvPr>
            <p:custDataLst>
              <p:tags r:id="rId34"/>
            </p:custDataLst>
          </p:nvPr>
        </p:nvSpPr>
        <p:spPr>
          <a:xfrm>
            <a:off x="0" y="2970523"/>
            <a:ext cx="0" cy="150041"/>
          </a:xfrm>
          <a:prstGeom prst="rect">
            <a:avLst/>
          </a:prstGeom>
          <a:noFill/>
        </p:spPr>
        <p:txBody>
          <a:bodyPr vert="horz" wrap="square" lIns="0" tIns="0" rIns="0" bIns="0" rtlCol="0" anchor="ctr" anchorCtr="0">
            <a:spAutoFit/>
          </a:bodyPr>
          <a:lstStyle/>
          <a:p>
            <a:pPr algn="ctr"/>
            <a:endParaRPr lang="en-CA" sz="975" dirty="0">
              <a:solidFill>
                <a:srgbClr val="44546A"/>
              </a:solidFill>
              <a:latin typeface="Calibri" panose="020F0502020204030204" pitchFamily="34" charset="0"/>
            </a:endParaRPr>
          </a:p>
        </p:txBody>
      </p:sp>
      <p:sp>
        <p:nvSpPr>
          <p:cNvPr id="2339" name="OTLSHAPE_T_0be93c1881d14d2da09745387d4e46c5_Shape"/>
          <p:cNvSpPr/>
          <p:nvPr>
            <p:custDataLst>
              <p:tags r:id="rId35"/>
            </p:custDataLst>
          </p:nvPr>
        </p:nvSpPr>
        <p:spPr>
          <a:xfrm>
            <a:off x="654884" y="3256469"/>
            <a:ext cx="756359" cy="127393"/>
          </a:xfrm>
          <a:prstGeom prst="roundRect">
            <a:avLst/>
          </a:prstGeom>
          <a:ln>
            <a:noFill/>
          </a:ln>
          <a:extLst>
            <a:ext uri="{53640926-AAD7-44D8-BBD7-CCE9431645EC}">
              <a14:shadowObscured xmlns:a14="http://schemas.microsoft.com/office/drawing/2010/main" val="1"/>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750" b="1" spc="-3" dirty="0">
                <a:solidFill>
                  <a:schemeClr val="bg1"/>
                </a:solidFill>
                <a:latin typeface="Calibri" panose="020F0502020204030204" pitchFamily="34" charset="0"/>
              </a:rPr>
              <a:t>Pre-Planning</a:t>
            </a:r>
            <a:endParaRPr lang="en-CA" sz="750" b="1" spc="-3" dirty="0">
              <a:solidFill>
                <a:schemeClr val="bg1"/>
              </a:solidFill>
              <a:latin typeface="Calibri" panose="020F0502020204030204" pitchFamily="34" charset="0"/>
            </a:endParaRPr>
          </a:p>
        </p:txBody>
      </p:sp>
      <p:sp>
        <p:nvSpPr>
          <p:cNvPr id="2340" name="OTLSHAPE_T_0be93c1881d14d2da09745387d4e46c5_ShapePercentage" hidden="1"/>
          <p:cNvSpPr/>
          <p:nvPr>
            <p:custDataLst>
              <p:tags r:id="rId36"/>
            </p:custDataLst>
          </p:nvPr>
        </p:nvSpPr>
        <p:spPr>
          <a:xfrm>
            <a:off x="1488451" y="3452582"/>
            <a:ext cx="0" cy="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dirty="0"/>
          </a:p>
        </p:txBody>
      </p:sp>
      <p:sp>
        <p:nvSpPr>
          <p:cNvPr id="2341" name="OTLSHAPE_T_0be93c1881d14d2da09745387d4e46c5_Duration" hidden="1"/>
          <p:cNvSpPr txBox="1"/>
          <p:nvPr>
            <p:custDataLst>
              <p:tags r:id="rId37"/>
            </p:custDataLst>
          </p:nvPr>
        </p:nvSpPr>
        <p:spPr>
          <a:xfrm>
            <a:off x="2" y="3215760"/>
            <a:ext cx="295275" cy="115416"/>
          </a:xfrm>
          <a:prstGeom prst="rect">
            <a:avLst/>
          </a:prstGeom>
          <a:noFill/>
        </p:spPr>
        <p:txBody>
          <a:bodyPr vert="horz" wrap="square" lIns="0" tIns="0" rIns="0" bIns="0" rtlCol="0" anchor="ctr" anchorCtr="0">
            <a:spAutoFit/>
          </a:bodyPr>
          <a:lstStyle/>
          <a:p>
            <a:pPr algn="ctr"/>
            <a:r>
              <a:rPr lang="en-CA" sz="750" dirty="0">
                <a:solidFill>
                  <a:srgbClr val="ED7D31"/>
                </a:solidFill>
                <a:latin typeface="Calibri" panose="020F0502020204030204" pitchFamily="34" charset="0"/>
              </a:rPr>
              <a:t>54 days</a:t>
            </a:r>
          </a:p>
        </p:txBody>
      </p:sp>
      <p:sp>
        <p:nvSpPr>
          <p:cNvPr id="2342" name="OTLSHAPE_T_0be93c1881d14d2da09745387d4e46c5_TextPercentage" hidden="1"/>
          <p:cNvSpPr txBox="1"/>
          <p:nvPr>
            <p:custDataLst>
              <p:tags r:id="rId38"/>
            </p:custDataLst>
          </p:nvPr>
        </p:nvSpPr>
        <p:spPr>
          <a:xfrm>
            <a:off x="0" y="3331599"/>
            <a:ext cx="0" cy="115416"/>
          </a:xfrm>
          <a:prstGeom prst="rect">
            <a:avLst/>
          </a:prstGeom>
          <a:noFill/>
        </p:spPr>
        <p:txBody>
          <a:bodyPr vert="horz" wrap="square" lIns="0" tIns="0" rIns="0" bIns="0" rtlCol="0" anchor="ctr" anchorCtr="0">
            <a:spAutoFit/>
          </a:bodyPr>
          <a:lstStyle/>
          <a:p>
            <a:pPr algn="ctr"/>
            <a:endParaRPr lang="en-CA" sz="750" dirty="0">
              <a:solidFill>
                <a:srgbClr val="C0504D"/>
              </a:solidFill>
              <a:latin typeface="Calibri" panose="020F0502020204030204" pitchFamily="34" charset="0"/>
            </a:endParaRPr>
          </a:p>
        </p:txBody>
      </p:sp>
      <p:sp>
        <p:nvSpPr>
          <p:cNvPr id="2343" name="OTLSHAPE_T_0be93c1881d14d2da09745387d4e46c5_JoinedDate" hidden="1"/>
          <p:cNvSpPr txBox="1"/>
          <p:nvPr>
            <p:custDataLst>
              <p:tags r:id="rId39"/>
            </p:custDataLst>
          </p:nvPr>
        </p:nvSpPr>
        <p:spPr>
          <a:xfrm>
            <a:off x="0" y="3331600"/>
            <a:ext cx="0" cy="150041"/>
          </a:xfrm>
          <a:prstGeom prst="rect">
            <a:avLst/>
          </a:prstGeom>
          <a:noFill/>
        </p:spPr>
        <p:txBody>
          <a:bodyPr vert="horz" wrap="square" lIns="0" tIns="0" rIns="0" bIns="0" rtlCol="0" anchor="ctr" anchorCtr="0">
            <a:spAutoFit/>
          </a:bodyPr>
          <a:lstStyle/>
          <a:p>
            <a:pPr algn="ctr"/>
            <a:endParaRPr lang="en-CA" sz="975" dirty="0">
              <a:solidFill>
                <a:srgbClr val="44546A"/>
              </a:solidFill>
              <a:latin typeface="Calibri" panose="020F0502020204030204" pitchFamily="34" charset="0"/>
            </a:endParaRPr>
          </a:p>
        </p:txBody>
      </p:sp>
      <p:sp>
        <p:nvSpPr>
          <p:cNvPr id="2346" name="OTLSHAPE_T_0be93c1881d14d2da09745387d4e46c5_EndDate"/>
          <p:cNvSpPr txBox="1"/>
          <p:nvPr>
            <p:custDataLst>
              <p:tags r:id="rId40"/>
            </p:custDataLst>
          </p:nvPr>
        </p:nvSpPr>
        <p:spPr>
          <a:xfrm>
            <a:off x="1029824" y="3152865"/>
            <a:ext cx="483305" cy="92333"/>
          </a:xfrm>
          <a:prstGeom prst="rect">
            <a:avLst/>
          </a:prstGeom>
          <a:noFill/>
        </p:spPr>
        <p:txBody>
          <a:bodyPr vert="horz" wrap="square" lIns="0" tIns="0" rIns="0" bIns="0" rtlCol="0" anchor="ctr" anchorCtr="0">
            <a:spAutoFit/>
          </a:bodyPr>
          <a:lstStyle>
            <a:defPPr>
              <a:defRPr lang="en-US"/>
            </a:defPPr>
            <a:lvl1pPr algn="ctr">
              <a:defRPr sz="1000">
                <a:solidFill>
                  <a:srgbClr val="44546A"/>
                </a:solidFill>
                <a:latin typeface="Calibri" panose="020F0502020204030204" pitchFamily="34" charset="0"/>
              </a:defRPr>
            </a:lvl1pPr>
          </a:lstStyle>
          <a:p>
            <a:pPr algn="l"/>
            <a:r>
              <a:rPr lang="en-CA" sz="600" dirty="0"/>
              <a:t>Mar 2020</a:t>
            </a:r>
          </a:p>
        </p:txBody>
      </p:sp>
      <p:sp>
        <p:nvSpPr>
          <p:cNvPr id="2347" name="OTLSHAPE_T_f71eaf0876c645f491db5f18b9a4ad9f_Shape"/>
          <p:cNvSpPr/>
          <p:nvPr>
            <p:custDataLst>
              <p:tags r:id="rId41"/>
            </p:custDataLst>
          </p:nvPr>
        </p:nvSpPr>
        <p:spPr>
          <a:xfrm>
            <a:off x="1114773" y="3496461"/>
            <a:ext cx="6055894" cy="126000"/>
          </a:xfrm>
          <a:prstGeom prst="roundRect">
            <a:avLst/>
          </a:prstGeom>
          <a:ln>
            <a:noFill/>
          </a:ln>
          <a:extLst>
            <a:ext uri="{53640926-AAD7-44D8-BBD7-CCE9431645EC}">
              <a14:shadowObscured xmlns:a14="http://schemas.microsoft.com/office/drawing/2010/main" val="1"/>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CA" sz="750" b="1" spc="-3" dirty="0">
                <a:solidFill>
                  <a:schemeClr val="bg1"/>
                </a:solidFill>
                <a:latin typeface="Calibri" panose="020F0502020204030204" pitchFamily="34" charset="0"/>
              </a:rPr>
              <a:t>Small Business Banking Implementation - </a:t>
            </a:r>
            <a:r>
              <a:rPr lang="en-US" sz="750" b="1" spc="-3" dirty="0">
                <a:solidFill>
                  <a:schemeClr val="bg1"/>
                </a:solidFill>
                <a:latin typeface="Calibri" panose="020F0502020204030204" pitchFamily="34" charset="0"/>
              </a:rPr>
              <a:t>Small Business Banking Launch (Initial Focused Launch)</a:t>
            </a:r>
            <a:endParaRPr lang="en-CA" sz="750" b="1" spc="-3" dirty="0">
              <a:solidFill>
                <a:schemeClr val="bg1"/>
              </a:solidFill>
              <a:latin typeface="Calibri" panose="020F0502020204030204" pitchFamily="34" charset="0"/>
            </a:endParaRPr>
          </a:p>
        </p:txBody>
      </p:sp>
      <p:sp>
        <p:nvSpPr>
          <p:cNvPr id="2348" name="OTLSHAPE_T_f71eaf0876c645f491db5f18b9a4ad9f_ShapePercentage" hidden="1"/>
          <p:cNvSpPr/>
          <p:nvPr>
            <p:custDataLst>
              <p:tags r:id="rId42"/>
            </p:custDataLst>
          </p:nvPr>
        </p:nvSpPr>
        <p:spPr>
          <a:xfrm>
            <a:off x="2447201" y="3813659"/>
            <a:ext cx="0" cy="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dirty="0"/>
          </a:p>
        </p:txBody>
      </p:sp>
      <p:sp>
        <p:nvSpPr>
          <p:cNvPr id="2349" name="OTLSHAPE_T_f71eaf0876c645f491db5f18b9a4ad9f_Duration" hidden="1"/>
          <p:cNvSpPr txBox="1"/>
          <p:nvPr>
            <p:custDataLst>
              <p:tags r:id="rId43"/>
            </p:custDataLst>
          </p:nvPr>
        </p:nvSpPr>
        <p:spPr>
          <a:xfrm>
            <a:off x="0" y="3604793"/>
            <a:ext cx="342900" cy="115416"/>
          </a:xfrm>
          <a:prstGeom prst="rect">
            <a:avLst/>
          </a:prstGeom>
          <a:noFill/>
        </p:spPr>
        <p:txBody>
          <a:bodyPr vert="horz" wrap="square" lIns="0" tIns="0" rIns="0" bIns="0" rtlCol="0" anchor="ctr" anchorCtr="0">
            <a:spAutoFit/>
          </a:bodyPr>
          <a:lstStyle/>
          <a:p>
            <a:pPr algn="ctr"/>
            <a:r>
              <a:rPr lang="en-CA" sz="750" dirty="0">
                <a:solidFill>
                  <a:srgbClr val="ED7D31"/>
                </a:solidFill>
                <a:latin typeface="Calibri" panose="020F0502020204030204" pitchFamily="34" charset="0"/>
              </a:rPr>
              <a:t>225 days</a:t>
            </a:r>
          </a:p>
        </p:txBody>
      </p:sp>
      <p:sp>
        <p:nvSpPr>
          <p:cNvPr id="2350" name="OTLSHAPE_T_f71eaf0876c645f491db5f18b9a4ad9f_TextPercentage" hidden="1"/>
          <p:cNvSpPr txBox="1"/>
          <p:nvPr>
            <p:custDataLst>
              <p:tags r:id="rId44"/>
            </p:custDataLst>
          </p:nvPr>
        </p:nvSpPr>
        <p:spPr>
          <a:xfrm>
            <a:off x="0" y="3720632"/>
            <a:ext cx="0" cy="115416"/>
          </a:xfrm>
          <a:prstGeom prst="rect">
            <a:avLst/>
          </a:prstGeom>
          <a:noFill/>
        </p:spPr>
        <p:txBody>
          <a:bodyPr vert="horz" wrap="square" lIns="0" tIns="0" rIns="0" bIns="0" rtlCol="0" anchor="ctr" anchorCtr="0">
            <a:spAutoFit/>
          </a:bodyPr>
          <a:lstStyle/>
          <a:p>
            <a:pPr algn="ctr"/>
            <a:endParaRPr lang="en-CA" sz="750" dirty="0">
              <a:solidFill>
                <a:srgbClr val="C0504D"/>
              </a:solidFill>
              <a:latin typeface="Calibri" panose="020F0502020204030204" pitchFamily="34" charset="0"/>
            </a:endParaRPr>
          </a:p>
        </p:txBody>
      </p:sp>
      <p:sp>
        <p:nvSpPr>
          <p:cNvPr id="2351" name="OTLSHAPE_T_f71eaf0876c645f491db5f18b9a4ad9f_JoinedDate" hidden="1"/>
          <p:cNvSpPr txBox="1"/>
          <p:nvPr>
            <p:custDataLst>
              <p:tags r:id="rId45"/>
            </p:custDataLst>
          </p:nvPr>
        </p:nvSpPr>
        <p:spPr>
          <a:xfrm>
            <a:off x="0" y="3720634"/>
            <a:ext cx="0" cy="150041"/>
          </a:xfrm>
          <a:prstGeom prst="rect">
            <a:avLst/>
          </a:prstGeom>
          <a:noFill/>
        </p:spPr>
        <p:txBody>
          <a:bodyPr vert="horz" wrap="square" lIns="0" tIns="0" rIns="0" bIns="0" rtlCol="0" anchor="ctr" anchorCtr="0">
            <a:spAutoFit/>
          </a:bodyPr>
          <a:lstStyle/>
          <a:p>
            <a:pPr algn="ctr"/>
            <a:endParaRPr lang="en-CA" sz="975" dirty="0">
              <a:solidFill>
                <a:srgbClr val="44546A"/>
              </a:solidFill>
              <a:latin typeface="Calibri" panose="020F0502020204030204" pitchFamily="34" charset="0"/>
            </a:endParaRPr>
          </a:p>
        </p:txBody>
      </p:sp>
      <p:sp>
        <p:nvSpPr>
          <p:cNvPr id="2352" name="OTLSHAPE_T_f71eaf0876c645f491db5f18b9a4ad9f_StartDate"/>
          <p:cNvSpPr txBox="1"/>
          <p:nvPr>
            <p:custDataLst>
              <p:tags r:id="rId46"/>
            </p:custDataLst>
          </p:nvPr>
        </p:nvSpPr>
        <p:spPr>
          <a:xfrm>
            <a:off x="1124219" y="3378810"/>
            <a:ext cx="679704" cy="92333"/>
          </a:xfrm>
          <a:prstGeom prst="rect">
            <a:avLst/>
          </a:prstGeom>
          <a:noFill/>
        </p:spPr>
        <p:txBody>
          <a:bodyPr vert="horz" wrap="square" lIns="0" tIns="0" rIns="0" bIns="0" rtlCol="0" anchor="ctr" anchorCtr="0">
            <a:spAutoFit/>
          </a:bodyPr>
          <a:lstStyle>
            <a:defPPr>
              <a:defRPr lang="en-US"/>
            </a:defPPr>
            <a:lvl1pPr algn="ctr">
              <a:defRPr sz="1000">
                <a:solidFill>
                  <a:srgbClr val="44546A"/>
                </a:solidFill>
                <a:latin typeface="Calibri" panose="020F0502020204030204" pitchFamily="34" charset="0"/>
              </a:defRPr>
            </a:lvl1pPr>
          </a:lstStyle>
          <a:p>
            <a:pPr algn="l"/>
            <a:r>
              <a:rPr lang="en-CA" sz="600" dirty="0"/>
              <a:t>Mar 2020</a:t>
            </a:r>
          </a:p>
        </p:txBody>
      </p:sp>
      <p:sp>
        <p:nvSpPr>
          <p:cNvPr id="2354" name="OTLSHAPE_T_f71eaf0876c645f491db5f18b9a4ad9f_EndDate"/>
          <p:cNvSpPr txBox="1"/>
          <p:nvPr>
            <p:custDataLst>
              <p:tags r:id="rId47"/>
            </p:custDataLst>
          </p:nvPr>
        </p:nvSpPr>
        <p:spPr>
          <a:xfrm>
            <a:off x="6591991" y="3362389"/>
            <a:ext cx="583202" cy="92333"/>
          </a:xfrm>
          <a:prstGeom prst="rect">
            <a:avLst/>
          </a:prstGeom>
          <a:noFill/>
        </p:spPr>
        <p:txBody>
          <a:bodyPr vert="horz" wrap="square" lIns="0" tIns="0" rIns="0" bIns="0" rtlCol="0" anchor="ctr" anchorCtr="0">
            <a:spAutoFit/>
          </a:bodyPr>
          <a:lstStyle>
            <a:defPPr>
              <a:defRPr lang="en-US"/>
            </a:defPPr>
            <a:lvl1pPr>
              <a:defRPr sz="600">
                <a:solidFill>
                  <a:srgbClr val="44546A"/>
                </a:solidFill>
                <a:latin typeface="Calibri" panose="020F0502020204030204" pitchFamily="34" charset="0"/>
              </a:defRPr>
            </a:lvl1pPr>
          </a:lstStyle>
          <a:p>
            <a:r>
              <a:rPr lang="en-CA" dirty="0"/>
              <a:t>April 2021 Go Live</a:t>
            </a:r>
          </a:p>
        </p:txBody>
      </p:sp>
      <p:sp>
        <p:nvSpPr>
          <p:cNvPr id="2355" name="OTLSHAPE_T_7da4274af3d5420aadf4aaced861acac_Shape"/>
          <p:cNvSpPr/>
          <p:nvPr>
            <p:custDataLst>
              <p:tags r:id="rId48"/>
            </p:custDataLst>
          </p:nvPr>
        </p:nvSpPr>
        <p:spPr>
          <a:xfrm>
            <a:off x="1114775" y="4067924"/>
            <a:ext cx="6489465" cy="126900"/>
          </a:xfrm>
          <a:prstGeom prst="roundRect">
            <a:avLst/>
          </a:prstGeom>
          <a:ln>
            <a:noFill/>
          </a:ln>
          <a:extLst>
            <a:ext uri="{53640926-AAD7-44D8-BBD7-CCE9431645EC}">
              <a14:shadowObscured xmlns:a14="http://schemas.microsoft.com/office/drawing/2010/main" val="1"/>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750" b="1" spc="-3" dirty="0">
                <a:solidFill>
                  <a:schemeClr val="bg1"/>
                </a:solidFill>
                <a:latin typeface="Calibri" panose="020F0502020204030204" pitchFamily="34" charset="0"/>
              </a:rPr>
              <a:t>Retail/Personal Banking Implementation</a:t>
            </a:r>
            <a:endParaRPr lang="en-CA" sz="750" b="1" spc="-3" dirty="0">
              <a:solidFill>
                <a:schemeClr val="bg1"/>
              </a:solidFill>
              <a:latin typeface="Calibri" panose="020F0502020204030204" pitchFamily="34" charset="0"/>
            </a:endParaRPr>
          </a:p>
        </p:txBody>
      </p:sp>
      <p:sp>
        <p:nvSpPr>
          <p:cNvPr id="2356" name="OTLSHAPE_T_7da4274af3d5420aadf4aaced861acac_ShapePercentage" hidden="1"/>
          <p:cNvSpPr/>
          <p:nvPr>
            <p:custDataLst>
              <p:tags r:id="rId49"/>
            </p:custDataLst>
          </p:nvPr>
        </p:nvSpPr>
        <p:spPr>
          <a:xfrm>
            <a:off x="2447201" y="4250318"/>
            <a:ext cx="0" cy="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dirty="0"/>
          </a:p>
        </p:txBody>
      </p:sp>
      <p:sp>
        <p:nvSpPr>
          <p:cNvPr id="2357" name="OTLSHAPE_T_7da4274af3d5420aadf4aaced861acac_Duration" hidden="1"/>
          <p:cNvSpPr txBox="1"/>
          <p:nvPr>
            <p:custDataLst>
              <p:tags r:id="rId50"/>
            </p:custDataLst>
          </p:nvPr>
        </p:nvSpPr>
        <p:spPr>
          <a:xfrm>
            <a:off x="0" y="4041450"/>
            <a:ext cx="342900" cy="115416"/>
          </a:xfrm>
          <a:prstGeom prst="rect">
            <a:avLst/>
          </a:prstGeom>
          <a:noFill/>
        </p:spPr>
        <p:txBody>
          <a:bodyPr vert="horz" wrap="square" lIns="0" tIns="0" rIns="0" bIns="0" rtlCol="0" anchor="ctr" anchorCtr="0">
            <a:spAutoFit/>
          </a:bodyPr>
          <a:lstStyle/>
          <a:p>
            <a:pPr algn="ctr"/>
            <a:r>
              <a:rPr lang="en-CA" sz="750" dirty="0">
                <a:solidFill>
                  <a:srgbClr val="ED7D31"/>
                </a:solidFill>
                <a:latin typeface="Calibri" panose="020F0502020204030204" pitchFamily="34" charset="0"/>
              </a:rPr>
              <a:t>246 days</a:t>
            </a:r>
          </a:p>
        </p:txBody>
      </p:sp>
      <p:sp>
        <p:nvSpPr>
          <p:cNvPr id="2358" name="OTLSHAPE_T_7da4274af3d5420aadf4aaced861acac_TextPercentage" hidden="1"/>
          <p:cNvSpPr txBox="1"/>
          <p:nvPr>
            <p:custDataLst>
              <p:tags r:id="rId51"/>
            </p:custDataLst>
          </p:nvPr>
        </p:nvSpPr>
        <p:spPr>
          <a:xfrm>
            <a:off x="0" y="4157290"/>
            <a:ext cx="0" cy="115416"/>
          </a:xfrm>
          <a:prstGeom prst="rect">
            <a:avLst/>
          </a:prstGeom>
          <a:noFill/>
        </p:spPr>
        <p:txBody>
          <a:bodyPr vert="horz" wrap="square" lIns="0" tIns="0" rIns="0" bIns="0" rtlCol="0" anchor="ctr" anchorCtr="0">
            <a:spAutoFit/>
          </a:bodyPr>
          <a:lstStyle/>
          <a:p>
            <a:pPr algn="ctr"/>
            <a:endParaRPr lang="en-CA" sz="750" dirty="0">
              <a:solidFill>
                <a:srgbClr val="C0504D"/>
              </a:solidFill>
              <a:latin typeface="Calibri" panose="020F0502020204030204" pitchFamily="34" charset="0"/>
            </a:endParaRPr>
          </a:p>
        </p:txBody>
      </p:sp>
      <p:sp>
        <p:nvSpPr>
          <p:cNvPr id="2359" name="OTLSHAPE_T_7da4274af3d5420aadf4aaced861acac_JoinedDate" hidden="1"/>
          <p:cNvSpPr txBox="1"/>
          <p:nvPr>
            <p:custDataLst>
              <p:tags r:id="rId52"/>
            </p:custDataLst>
          </p:nvPr>
        </p:nvSpPr>
        <p:spPr>
          <a:xfrm>
            <a:off x="0" y="4157290"/>
            <a:ext cx="0" cy="150041"/>
          </a:xfrm>
          <a:prstGeom prst="rect">
            <a:avLst/>
          </a:prstGeom>
          <a:noFill/>
        </p:spPr>
        <p:txBody>
          <a:bodyPr vert="horz" wrap="square" lIns="0" tIns="0" rIns="0" bIns="0" rtlCol="0" anchor="ctr" anchorCtr="0">
            <a:spAutoFit/>
          </a:bodyPr>
          <a:lstStyle/>
          <a:p>
            <a:pPr algn="ctr"/>
            <a:endParaRPr lang="en-CA" sz="975" dirty="0">
              <a:solidFill>
                <a:srgbClr val="44546A"/>
              </a:solidFill>
              <a:latin typeface="Calibri" panose="020F0502020204030204" pitchFamily="34" charset="0"/>
            </a:endParaRPr>
          </a:p>
        </p:txBody>
      </p:sp>
      <p:sp>
        <p:nvSpPr>
          <p:cNvPr id="2360" name="OTLSHAPE_T_7da4274af3d5420aadf4aaced861acac_StartDate"/>
          <p:cNvSpPr txBox="1"/>
          <p:nvPr>
            <p:custDataLst>
              <p:tags r:id="rId53"/>
            </p:custDataLst>
          </p:nvPr>
        </p:nvSpPr>
        <p:spPr>
          <a:xfrm>
            <a:off x="983264" y="3951716"/>
            <a:ext cx="676275" cy="92333"/>
          </a:xfrm>
          <a:prstGeom prst="rect">
            <a:avLst/>
          </a:prstGeom>
          <a:noFill/>
        </p:spPr>
        <p:txBody>
          <a:bodyPr vert="horz" wrap="square" lIns="0" tIns="0" rIns="0" bIns="0" rtlCol="0" anchor="ctr" anchorCtr="0">
            <a:spAutoFit/>
          </a:bodyPr>
          <a:lstStyle>
            <a:defPPr>
              <a:defRPr lang="en-US"/>
            </a:defPPr>
            <a:lvl1pPr algn="ctr">
              <a:defRPr sz="1000">
                <a:solidFill>
                  <a:srgbClr val="44546A"/>
                </a:solidFill>
                <a:latin typeface="Calibri" panose="020F0502020204030204" pitchFamily="34" charset="0"/>
              </a:defRPr>
            </a:lvl1pPr>
          </a:lstStyle>
          <a:p>
            <a:r>
              <a:rPr lang="en-CA" sz="600" dirty="0"/>
              <a:t>Mar 20, 2020</a:t>
            </a:r>
          </a:p>
        </p:txBody>
      </p:sp>
      <p:sp>
        <p:nvSpPr>
          <p:cNvPr id="2362" name="OTLSHAPE_T_7da4274af3d5420aadf4aaced861acac_EndDate"/>
          <p:cNvSpPr txBox="1"/>
          <p:nvPr>
            <p:custDataLst>
              <p:tags r:id="rId54"/>
            </p:custDataLst>
          </p:nvPr>
        </p:nvSpPr>
        <p:spPr>
          <a:xfrm>
            <a:off x="6743525" y="3948194"/>
            <a:ext cx="898127" cy="92333"/>
          </a:xfrm>
          <a:prstGeom prst="rect">
            <a:avLst/>
          </a:prstGeom>
          <a:noFill/>
        </p:spPr>
        <p:txBody>
          <a:bodyPr vert="horz" wrap="square" lIns="0" tIns="0" rIns="0" bIns="0" rtlCol="0" anchor="ctr" anchorCtr="0">
            <a:spAutoFit/>
          </a:bodyPr>
          <a:lstStyle>
            <a:defPPr>
              <a:defRPr lang="en-US"/>
            </a:defPPr>
            <a:lvl1pPr>
              <a:defRPr sz="600">
                <a:solidFill>
                  <a:srgbClr val="44546A"/>
                </a:solidFill>
                <a:latin typeface="Calibri" panose="020F0502020204030204" pitchFamily="34" charset="0"/>
              </a:defRPr>
            </a:lvl1pPr>
          </a:lstStyle>
          <a:p>
            <a:r>
              <a:rPr lang="en-CA" dirty="0"/>
              <a:t>May 2021 – Go Live Ready</a:t>
            </a:r>
          </a:p>
        </p:txBody>
      </p:sp>
      <p:sp>
        <p:nvSpPr>
          <p:cNvPr id="2363" name="OTLSHAPE_T_4cea4452dbfb47b5bd115d5c2ac1a1ba_Shape"/>
          <p:cNvSpPr/>
          <p:nvPr>
            <p:custDataLst>
              <p:tags r:id="rId55"/>
            </p:custDataLst>
          </p:nvPr>
        </p:nvSpPr>
        <p:spPr>
          <a:xfrm>
            <a:off x="4446358" y="4606261"/>
            <a:ext cx="4555796" cy="126000"/>
          </a:xfrm>
          <a:prstGeom prst="roundRect">
            <a:avLst/>
          </a:prstGeom>
          <a:ln>
            <a:noFill/>
          </a:ln>
          <a:extLst>
            <a:ext uri="{53640926-AAD7-44D8-BBD7-CCE9431645EC}">
              <a14:shadowObscured xmlns:a14="http://schemas.microsoft.com/office/drawing/2010/main" val="1"/>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CA" sz="750" b="1" spc="-3" dirty="0">
                <a:solidFill>
                  <a:schemeClr val="bg1"/>
                </a:solidFill>
                <a:latin typeface="Calibri" panose="020F0502020204030204" pitchFamily="34" charset="0"/>
              </a:rPr>
              <a:t>Corporate Banking Implementation</a:t>
            </a:r>
          </a:p>
        </p:txBody>
      </p:sp>
      <p:sp>
        <p:nvSpPr>
          <p:cNvPr id="2364" name="OTLSHAPE_T_4cea4452dbfb47b5bd115d5c2ac1a1ba_ShapePercentage" hidden="1"/>
          <p:cNvSpPr/>
          <p:nvPr>
            <p:custDataLst>
              <p:tags r:id="rId56"/>
            </p:custDataLst>
          </p:nvPr>
        </p:nvSpPr>
        <p:spPr>
          <a:xfrm>
            <a:off x="5025463" y="4611394"/>
            <a:ext cx="0" cy="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dirty="0"/>
          </a:p>
        </p:txBody>
      </p:sp>
      <p:sp>
        <p:nvSpPr>
          <p:cNvPr id="2365" name="OTLSHAPE_T_4cea4452dbfb47b5bd115d5c2ac1a1ba_Duration" hidden="1"/>
          <p:cNvSpPr txBox="1"/>
          <p:nvPr>
            <p:custDataLst>
              <p:tags r:id="rId57"/>
            </p:custDataLst>
          </p:nvPr>
        </p:nvSpPr>
        <p:spPr>
          <a:xfrm>
            <a:off x="0" y="4402527"/>
            <a:ext cx="342900" cy="115416"/>
          </a:xfrm>
          <a:prstGeom prst="rect">
            <a:avLst/>
          </a:prstGeom>
          <a:noFill/>
        </p:spPr>
        <p:txBody>
          <a:bodyPr vert="horz" wrap="square" lIns="0" tIns="0" rIns="0" bIns="0" rtlCol="0" anchor="ctr" anchorCtr="0">
            <a:spAutoFit/>
          </a:bodyPr>
          <a:lstStyle/>
          <a:p>
            <a:pPr algn="ctr"/>
            <a:r>
              <a:rPr lang="en-CA" sz="750" dirty="0">
                <a:solidFill>
                  <a:srgbClr val="ED7D31"/>
                </a:solidFill>
                <a:latin typeface="Calibri" panose="020F0502020204030204" pitchFamily="34" charset="0"/>
              </a:rPr>
              <a:t>192 days</a:t>
            </a:r>
          </a:p>
        </p:txBody>
      </p:sp>
      <p:sp>
        <p:nvSpPr>
          <p:cNvPr id="2366" name="OTLSHAPE_T_4cea4452dbfb47b5bd115d5c2ac1a1ba_TextPercentage" hidden="1"/>
          <p:cNvSpPr txBox="1"/>
          <p:nvPr>
            <p:custDataLst>
              <p:tags r:id="rId58"/>
            </p:custDataLst>
          </p:nvPr>
        </p:nvSpPr>
        <p:spPr>
          <a:xfrm>
            <a:off x="0" y="4518367"/>
            <a:ext cx="0" cy="115416"/>
          </a:xfrm>
          <a:prstGeom prst="rect">
            <a:avLst/>
          </a:prstGeom>
          <a:noFill/>
        </p:spPr>
        <p:txBody>
          <a:bodyPr vert="horz" wrap="square" lIns="0" tIns="0" rIns="0" bIns="0" rtlCol="0" anchor="ctr" anchorCtr="0">
            <a:spAutoFit/>
          </a:bodyPr>
          <a:lstStyle/>
          <a:p>
            <a:pPr algn="ctr"/>
            <a:endParaRPr lang="en-CA" sz="750" dirty="0">
              <a:solidFill>
                <a:srgbClr val="C0504D"/>
              </a:solidFill>
              <a:latin typeface="Calibri" panose="020F0502020204030204" pitchFamily="34" charset="0"/>
            </a:endParaRPr>
          </a:p>
        </p:txBody>
      </p:sp>
      <p:sp>
        <p:nvSpPr>
          <p:cNvPr id="2367" name="OTLSHAPE_T_4cea4452dbfb47b5bd115d5c2ac1a1ba_JoinedDate" hidden="1"/>
          <p:cNvSpPr txBox="1"/>
          <p:nvPr>
            <p:custDataLst>
              <p:tags r:id="rId59"/>
            </p:custDataLst>
          </p:nvPr>
        </p:nvSpPr>
        <p:spPr>
          <a:xfrm>
            <a:off x="0" y="4518367"/>
            <a:ext cx="0" cy="150041"/>
          </a:xfrm>
          <a:prstGeom prst="rect">
            <a:avLst/>
          </a:prstGeom>
          <a:noFill/>
        </p:spPr>
        <p:txBody>
          <a:bodyPr vert="horz" wrap="square" lIns="0" tIns="0" rIns="0" bIns="0" rtlCol="0" anchor="ctr" anchorCtr="0">
            <a:spAutoFit/>
          </a:bodyPr>
          <a:lstStyle/>
          <a:p>
            <a:pPr algn="ctr"/>
            <a:endParaRPr lang="en-CA" sz="975" dirty="0">
              <a:solidFill>
                <a:srgbClr val="44546A"/>
              </a:solidFill>
              <a:latin typeface="Calibri" panose="020F0502020204030204" pitchFamily="34" charset="0"/>
            </a:endParaRPr>
          </a:p>
        </p:txBody>
      </p:sp>
      <p:sp>
        <p:nvSpPr>
          <p:cNvPr id="2368" name="OTLSHAPE_T_4cea4452dbfb47b5bd115d5c2ac1a1ba_StartDate"/>
          <p:cNvSpPr txBox="1"/>
          <p:nvPr>
            <p:custDataLst>
              <p:tags r:id="rId60"/>
            </p:custDataLst>
          </p:nvPr>
        </p:nvSpPr>
        <p:spPr>
          <a:xfrm>
            <a:off x="4425104" y="4491636"/>
            <a:ext cx="581025" cy="92333"/>
          </a:xfrm>
          <a:prstGeom prst="rect">
            <a:avLst/>
          </a:prstGeom>
          <a:noFill/>
        </p:spPr>
        <p:txBody>
          <a:bodyPr vert="horz" wrap="square" lIns="0" tIns="0" rIns="0" bIns="0" rtlCol="0" anchor="ctr" anchorCtr="0">
            <a:spAutoFit/>
          </a:bodyPr>
          <a:lstStyle>
            <a:defPPr>
              <a:defRPr lang="en-US"/>
            </a:defPPr>
            <a:lvl1pPr algn="ctr">
              <a:defRPr sz="1000">
                <a:solidFill>
                  <a:srgbClr val="44546A"/>
                </a:solidFill>
                <a:latin typeface="Calibri" panose="020F0502020204030204" pitchFamily="34" charset="0"/>
              </a:defRPr>
            </a:lvl1pPr>
          </a:lstStyle>
          <a:p>
            <a:pPr algn="l"/>
            <a:r>
              <a:rPr lang="en-CA" sz="600" dirty="0">
                <a:solidFill>
                  <a:srgbClr val="FF0000"/>
                </a:solidFill>
              </a:rPr>
              <a:t>Nov 2020</a:t>
            </a:r>
          </a:p>
        </p:txBody>
      </p:sp>
      <p:sp>
        <p:nvSpPr>
          <p:cNvPr id="2372" name="TextBox 2371"/>
          <p:cNvSpPr txBox="1"/>
          <p:nvPr/>
        </p:nvSpPr>
        <p:spPr>
          <a:xfrm>
            <a:off x="0" y="2109288"/>
            <a:ext cx="1626985" cy="276999"/>
          </a:xfrm>
          <a:prstGeom prst="rect">
            <a:avLst/>
          </a:prstGeom>
          <a:noFill/>
        </p:spPr>
        <p:txBody>
          <a:bodyPr wrap="square" rtlCol="0">
            <a:spAutoFit/>
          </a:bodyPr>
          <a:lstStyle/>
          <a:p>
            <a:r>
              <a:rPr lang="en-US" sz="1200" b="1" dirty="0">
                <a:solidFill>
                  <a:schemeClr val="accent3">
                    <a:lumMod val="75000"/>
                  </a:schemeClr>
                </a:solidFill>
              </a:rPr>
              <a:t>Program Stream 1</a:t>
            </a:r>
            <a:endParaRPr lang="en-CA" sz="1200" b="1" dirty="0">
              <a:solidFill>
                <a:schemeClr val="accent3">
                  <a:lumMod val="75000"/>
                </a:schemeClr>
              </a:solidFill>
            </a:endParaRPr>
          </a:p>
        </p:txBody>
      </p:sp>
      <p:sp>
        <p:nvSpPr>
          <p:cNvPr id="486" name="TextBox 485"/>
          <p:cNvSpPr txBox="1"/>
          <p:nvPr/>
        </p:nvSpPr>
        <p:spPr>
          <a:xfrm>
            <a:off x="61802" y="4386373"/>
            <a:ext cx="1597738" cy="276999"/>
          </a:xfrm>
          <a:prstGeom prst="rect">
            <a:avLst/>
          </a:prstGeom>
          <a:noFill/>
        </p:spPr>
        <p:txBody>
          <a:bodyPr wrap="square" rtlCol="0">
            <a:spAutoFit/>
          </a:bodyPr>
          <a:lstStyle/>
          <a:p>
            <a:r>
              <a:rPr lang="en-US" sz="1200" b="1" dirty="0">
                <a:solidFill>
                  <a:schemeClr val="accent3">
                    <a:lumMod val="75000"/>
                  </a:schemeClr>
                </a:solidFill>
              </a:rPr>
              <a:t>Program Stream 2</a:t>
            </a:r>
            <a:endParaRPr lang="en-CA" sz="1200" b="1" dirty="0">
              <a:solidFill>
                <a:schemeClr val="accent3">
                  <a:lumMod val="75000"/>
                </a:schemeClr>
              </a:solidFill>
            </a:endParaRPr>
          </a:p>
        </p:txBody>
      </p:sp>
      <p:sp>
        <p:nvSpPr>
          <p:cNvPr id="118" name="OTLSHAPE_T_7d7a3f33bb024005950d8874ec22e8f9_StartDate"/>
          <p:cNvSpPr txBox="1"/>
          <p:nvPr>
            <p:custDataLst>
              <p:tags r:id="rId61"/>
            </p:custDataLst>
          </p:nvPr>
        </p:nvSpPr>
        <p:spPr>
          <a:xfrm>
            <a:off x="4353128" y="1077592"/>
            <a:ext cx="1497784" cy="92333"/>
          </a:xfrm>
          <a:prstGeom prst="rect">
            <a:avLst/>
          </a:prstGeom>
          <a:noFill/>
        </p:spPr>
        <p:txBody>
          <a:bodyPr vert="horz" wrap="square" lIns="0" tIns="0" rIns="0" bIns="0" rtlCol="0" anchor="ctr" anchorCtr="0">
            <a:spAutoFit/>
          </a:bodyPr>
          <a:lstStyle>
            <a:defPPr>
              <a:defRPr lang="en-US"/>
            </a:defPPr>
            <a:lvl1pPr>
              <a:defRPr sz="600">
                <a:solidFill>
                  <a:srgbClr val="44546A"/>
                </a:solidFill>
                <a:latin typeface="Calibri" panose="020F0502020204030204" pitchFamily="34" charset="0"/>
              </a:defRPr>
            </a:lvl1pPr>
          </a:lstStyle>
          <a:p>
            <a:r>
              <a:rPr lang="en-CA" dirty="0"/>
              <a:t>Oct 31, 2020 – Go Live Ready</a:t>
            </a:r>
          </a:p>
        </p:txBody>
      </p:sp>
      <p:sp>
        <p:nvSpPr>
          <p:cNvPr id="119" name="OTLSHAPE_T_7d7a3f33bb024005950d8874ec22e8f9_Shape"/>
          <p:cNvSpPr/>
          <p:nvPr>
            <p:custDataLst>
              <p:tags r:id="rId62"/>
            </p:custDataLst>
          </p:nvPr>
        </p:nvSpPr>
        <p:spPr>
          <a:xfrm>
            <a:off x="1938244" y="1623967"/>
            <a:ext cx="2692770" cy="126000"/>
          </a:xfrm>
          <a:prstGeom prst="roundRect">
            <a:avLst/>
          </a:prstGeom>
          <a:solidFill>
            <a:schemeClr val="tx2">
              <a:lumMod val="50000"/>
              <a:lumOff val="50000"/>
            </a:schemeClr>
          </a:solidFill>
          <a:ln>
            <a:noFill/>
          </a:ln>
          <a:extLs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750" b="1" spc="-15" dirty="0">
                <a:solidFill>
                  <a:schemeClr val="bg1"/>
                </a:solidFill>
                <a:latin typeface="Calibri" panose="020F0502020204030204" pitchFamily="34" charset="0"/>
              </a:rPr>
              <a:t>Personal DCO </a:t>
            </a:r>
            <a:r>
              <a:rPr lang="en-CA" sz="750" b="1" spc="-15" dirty="0">
                <a:solidFill>
                  <a:schemeClr val="accent6"/>
                </a:solidFill>
                <a:latin typeface="Calibri" panose="020F0502020204030204" pitchFamily="34" charset="0"/>
              </a:rPr>
              <a:t>In-Branch </a:t>
            </a:r>
            <a:r>
              <a:rPr lang="en-CA" sz="750" b="1" spc="-15" dirty="0">
                <a:solidFill>
                  <a:schemeClr val="bg1"/>
                </a:solidFill>
                <a:latin typeface="Calibri" panose="020F0502020204030204" pitchFamily="34" charset="0"/>
              </a:rPr>
              <a:t>(Staff) Project - Full Implementation</a:t>
            </a:r>
          </a:p>
        </p:txBody>
      </p:sp>
      <p:sp>
        <p:nvSpPr>
          <p:cNvPr id="121" name="OTLSHAPE_T_7d7a3f33bb024005950d8874ec22e8f9_StartDate"/>
          <p:cNvSpPr txBox="1"/>
          <p:nvPr>
            <p:custDataLst>
              <p:tags r:id="rId63"/>
            </p:custDataLst>
          </p:nvPr>
        </p:nvSpPr>
        <p:spPr>
          <a:xfrm>
            <a:off x="1332664" y="1648952"/>
            <a:ext cx="569366" cy="92333"/>
          </a:xfrm>
          <a:prstGeom prst="rect">
            <a:avLst/>
          </a:prstGeom>
          <a:noFill/>
        </p:spPr>
        <p:txBody>
          <a:bodyPr vert="horz" wrap="square" lIns="0" tIns="0" rIns="0" bIns="0" rtlCol="0" anchor="ctr" anchorCtr="0">
            <a:spAutoFit/>
          </a:bodyPr>
          <a:lstStyle>
            <a:defPPr>
              <a:defRPr lang="en-US"/>
            </a:defPPr>
            <a:lvl1pPr algn="r">
              <a:defRPr sz="600">
                <a:solidFill>
                  <a:srgbClr val="44546A"/>
                </a:solidFill>
                <a:latin typeface="Calibri" panose="020F0502020204030204" pitchFamily="34" charset="0"/>
              </a:defRPr>
            </a:lvl1pPr>
          </a:lstStyle>
          <a:p>
            <a:r>
              <a:rPr lang="en-CA" dirty="0"/>
              <a:t>May 2020</a:t>
            </a:r>
          </a:p>
        </p:txBody>
      </p:sp>
      <p:sp>
        <p:nvSpPr>
          <p:cNvPr id="3" name="TextBox 2"/>
          <p:cNvSpPr txBox="1"/>
          <p:nvPr/>
        </p:nvSpPr>
        <p:spPr>
          <a:xfrm>
            <a:off x="11902" y="2281716"/>
            <a:ext cx="2233304" cy="207749"/>
          </a:xfrm>
          <a:prstGeom prst="rect">
            <a:avLst/>
          </a:prstGeom>
          <a:noFill/>
        </p:spPr>
        <p:txBody>
          <a:bodyPr wrap="none" rtlCol="0">
            <a:spAutoFit/>
          </a:bodyPr>
          <a:lstStyle/>
          <a:p>
            <a:r>
              <a:rPr lang="en-US" sz="750" dirty="0"/>
              <a:t>Digital Client Onboarding (DCO aka Temenos Avoka)</a:t>
            </a:r>
            <a:endParaRPr lang="en-CA" sz="750" dirty="0"/>
          </a:p>
        </p:txBody>
      </p:sp>
      <p:sp>
        <p:nvSpPr>
          <p:cNvPr id="123" name="TextBox 122"/>
          <p:cNvSpPr txBox="1"/>
          <p:nvPr/>
        </p:nvSpPr>
        <p:spPr>
          <a:xfrm>
            <a:off x="65149" y="4584408"/>
            <a:ext cx="1720343" cy="207749"/>
          </a:xfrm>
          <a:prstGeom prst="rect">
            <a:avLst/>
          </a:prstGeom>
          <a:noFill/>
        </p:spPr>
        <p:txBody>
          <a:bodyPr wrap="none" rtlCol="0">
            <a:spAutoFit/>
          </a:bodyPr>
          <a:lstStyle/>
          <a:p>
            <a:r>
              <a:rPr lang="en-US" sz="750" dirty="0"/>
              <a:t>Digital Banking (DB aka Temenos Kony)</a:t>
            </a:r>
            <a:endParaRPr lang="en-CA" sz="750" dirty="0"/>
          </a:p>
        </p:txBody>
      </p:sp>
      <p:sp>
        <p:nvSpPr>
          <p:cNvPr id="124" name="OTLSHAPE_T_da3f1c3adf114f3bb18df83aad2c89d2_Shape"/>
          <p:cNvSpPr/>
          <p:nvPr>
            <p:custDataLst>
              <p:tags r:id="rId64"/>
            </p:custDataLst>
          </p:nvPr>
        </p:nvSpPr>
        <p:spPr>
          <a:xfrm>
            <a:off x="2632378" y="1075561"/>
            <a:ext cx="525585" cy="126000"/>
          </a:xfrm>
          <a:prstGeom prst="roundRect">
            <a:avLst/>
          </a:prstGeom>
          <a:solidFill>
            <a:srgbClr val="7030A0"/>
          </a:solidFill>
          <a:ln>
            <a:noFill/>
          </a:ln>
          <a:extLst>
            <a:ext uri="{53640926-AAD7-44D8-BBD7-CCE9431645EC}">
              <a14:shadowObscured xmlns:a14="http://schemas.microsoft.com/office/drawing/2010/main" val="1"/>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CA" sz="750" dirty="0"/>
          </a:p>
        </p:txBody>
      </p:sp>
      <p:sp>
        <p:nvSpPr>
          <p:cNvPr id="128" name="OTLSHAPE_M_7da4274af3d5420aadf4aaced861acac_Title"/>
          <p:cNvSpPr txBox="1"/>
          <p:nvPr>
            <p:custDataLst>
              <p:tags r:id="rId65"/>
            </p:custDataLst>
          </p:nvPr>
        </p:nvSpPr>
        <p:spPr>
          <a:xfrm>
            <a:off x="2664832" y="961895"/>
            <a:ext cx="1590103" cy="92333"/>
          </a:xfrm>
          <a:prstGeom prst="rect">
            <a:avLst/>
          </a:prstGeom>
          <a:noFill/>
        </p:spPr>
        <p:txBody>
          <a:bodyPr vert="horz" wrap="square" lIns="0" tIns="0" rIns="0" bIns="0" rtlCol="0" anchor="ctr" anchorCtr="0">
            <a:spAutoFit/>
          </a:bodyPr>
          <a:lstStyle>
            <a:defPPr>
              <a:defRPr lang="en-US"/>
            </a:defPPr>
            <a:lvl1pPr algn="ctr">
              <a:defRPr sz="750">
                <a:solidFill>
                  <a:srgbClr val="44546A"/>
                </a:solidFill>
                <a:latin typeface="Calibri" panose="020F0502020204030204" pitchFamily="34" charset="0"/>
              </a:defRPr>
            </a:lvl1pPr>
          </a:lstStyle>
          <a:p>
            <a:pPr algn="l"/>
            <a:r>
              <a:rPr lang="en-CA" sz="600" dirty="0"/>
              <a:t>Friends &amp; Family Launch, June 22, 2020</a:t>
            </a:r>
          </a:p>
        </p:txBody>
      </p:sp>
      <p:sp>
        <p:nvSpPr>
          <p:cNvPr id="130" name="OTLSHAPE_T_f71eaf0876c645f491db5f18b9a4ad9f_Shape"/>
          <p:cNvSpPr/>
          <p:nvPr>
            <p:custDataLst>
              <p:tags r:id="rId66"/>
            </p:custDataLst>
          </p:nvPr>
        </p:nvSpPr>
        <p:spPr>
          <a:xfrm>
            <a:off x="2408767" y="3780782"/>
            <a:ext cx="4761900" cy="126900"/>
          </a:xfrm>
          <a:prstGeom prst="roundRect">
            <a:avLst/>
          </a:prstGeom>
          <a:ln>
            <a:noFill/>
          </a:ln>
          <a:extLst>
            <a:ext uri="{53640926-AAD7-44D8-BBD7-CCE9431645EC}">
              <a14:shadowObscured xmlns:a14="http://schemas.microsoft.com/office/drawing/2010/main" val="1"/>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750" b="1" spc="-3" dirty="0">
                <a:solidFill>
                  <a:schemeClr val="bg1"/>
                </a:solidFill>
                <a:latin typeface="Calibri" panose="020F0502020204030204" pitchFamily="34" charset="0"/>
              </a:rPr>
              <a:t>XAI/Real time </a:t>
            </a:r>
            <a:r>
              <a:rPr lang="en-US" sz="750" b="1" spc="-3">
                <a:solidFill>
                  <a:schemeClr val="bg1"/>
                </a:solidFill>
                <a:latin typeface="Calibri" panose="020F0502020204030204" pitchFamily="34" charset="0"/>
              </a:rPr>
              <a:t>engagements Phase 1 </a:t>
            </a:r>
            <a:endParaRPr lang="en-CA" sz="750" b="1" spc="-3" dirty="0">
              <a:solidFill>
                <a:schemeClr val="bg1"/>
              </a:solidFill>
              <a:latin typeface="Calibri" panose="020F0502020204030204" pitchFamily="34" charset="0"/>
            </a:endParaRPr>
          </a:p>
        </p:txBody>
      </p:sp>
      <p:sp>
        <p:nvSpPr>
          <p:cNvPr id="153" name="OTLSHAPE_T_f71eaf0876c645f491db5f18b9a4ad9f_Shape"/>
          <p:cNvSpPr/>
          <p:nvPr>
            <p:custDataLst>
              <p:tags r:id="rId67"/>
            </p:custDataLst>
          </p:nvPr>
        </p:nvSpPr>
        <p:spPr>
          <a:xfrm>
            <a:off x="7927812" y="3493778"/>
            <a:ext cx="837484" cy="126000"/>
          </a:xfrm>
          <a:prstGeom prst="roundRect">
            <a:avLst/>
          </a:prstGeom>
          <a:ln>
            <a:noFill/>
          </a:ln>
          <a:extLst>
            <a:ext uri="{53640926-AAD7-44D8-BBD7-CCE9431645EC}">
              <a14:shadowObscured xmlns:a14="http://schemas.microsoft.com/office/drawing/2010/main" val="1"/>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750" b="1" spc="-3" dirty="0">
                <a:solidFill>
                  <a:schemeClr val="bg1"/>
                </a:solidFill>
                <a:latin typeface="Calibri" panose="020F0502020204030204" pitchFamily="34" charset="0"/>
              </a:rPr>
              <a:t>Enhancements</a:t>
            </a:r>
            <a:endParaRPr lang="en-CA" sz="750" b="1" spc="-3" dirty="0">
              <a:solidFill>
                <a:schemeClr val="bg1"/>
              </a:solidFill>
              <a:latin typeface="Calibri" panose="020F0502020204030204" pitchFamily="34" charset="0"/>
            </a:endParaRPr>
          </a:p>
        </p:txBody>
      </p:sp>
      <p:sp>
        <p:nvSpPr>
          <p:cNvPr id="154" name="OTLSHAPE_T_f71eaf0876c645f491db5f18b9a4ad9f_Shape"/>
          <p:cNvSpPr/>
          <p:nvPr>
            <p:custDataLst>
              <p:tags r:id="rId68"/>
            </p:custDataLst>
          </p:nvPr>
        </p:nvSpPr>
        <p:spPr>
          <a:xfrm>
            <a:off x="8793544" y="3489605"/>
            <a:ext cx="67500" cy="126000"/>
          </a:xfrm>
          <a:prstGeom prst="roundRect">
            <a:avLst/>
          </a:prstGeom>
          <a:ln>
            <a:noFill/>
          </a:ln>
          <a:extLst>
            <a:ext uri="{53640926-AAD7-44D8-BBD7-CCE9431645EC}">
              <a14:shadowObscured xmlns:a14="http://schemas.microsoft.com/office/drawing/2010/main" val="1"/>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CA" sz="750" b="1" spc="-3" dirty="0">
              <a:solidFill>
                <a:schemeClr val="bg1"/>
              </a:solidFill>
              <a:latin typeface="Calibri" panose="020F0502020204030204" pitchFamily="34" charset="0"/>
            </a:endParaRPr>
          </a:p>
        </p:txBody>
      </p:sp>
      <p:sp>
        <p:nvSpPr>
          <p:cNvPr id="155" name="OTLSHAPE_T_f71eaf0876c645f491db5f18b9a4ad9f_Shape"/>
          <p:cNvSpPr/>
          <p:nvPr>
            <p:custDataLst>
              <p:tags r:id="rId69"/>
            </p:custDataLst>
          </p:nvPr>
        </p:nvSpPr>
        <p:spPr>
          <a:xfrm>
            <a:off x="8880568" y="3489605"/>
            <a:ext cx="67500" cy="126000"/>
          </a:xfrm>
          <a:prstGeom prst="roundRect">
            <a:avLst/>
          </a:prstGeom>
          <a:ln>
            <a:noFill/>
          </a:ln>
          <a:extLst>
            <a:ext uri="{53640926-AAD7-44D8-BBD7-CCE9431645EC}">
              <a14:shadowObscured xmlns:a14="http://schemas.microsoft.com/office/drawing/2010/main" val="1"/>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CA" sz="750" b="1" spc="-3" dirty="0">
              <a:solidFill>
                <a:schemeClr val="bg1"/>
              </a:solidFill>
              <a:latin typeface="Calibri" panose="020F0502020204030204" pitchFamily="34" charset="0"/>
            </a:endParaRPr>
          </a:p>
        </p:txBody>
      </p:sp>
      <p:sp>
        <p:nvSpPr>
          <p:cNvPr id="158" name="OTLSHAPE_T_f71eaf0876c645f491db5f18b9a4ad9f_EndDate"/>
          <p:cNvSpPr txBox="1"/>
          <p:nvPr>
            <p:custDataLst>
              <p:tags r:id="rId70"/>
            </p:custDataLst>
          </p:nvPr>
        </p:nvSpPr>
        <p:spPr>
          <a:xfrm>
            <a:off x="7927812" y="3378810"/>
            <a:ext cx="501566" cy="92333"/>
          </a:xfrm>
          <a:prstGeom prst="rect">
            <a:avLst/>
          </a:prstGeom>
          <a:noFill/>
        </p:spPr>
        <p:txBody>
          <a:bodyPr vert="horz" wrap="square" lIns="0" tIns="0" rIns="0" bIns="0" rtlCol="0" anchor="ctr" anchorCtr="0">
            <a:spAutoFit/>
          </a:bodyPr>
          <a:lstStyle>
            <a:defPPr>
              <a:defRPr lang="en-US"/>
            </a:defPPr>
            <a:lvl1pPr>
              <a:defRPr sz="600">
                <a:solidFill>
                  <a:srgbClr val="44546A"/>
                </a:solidFill>
                <a:latin typeface="Calibri" panose="020F0502020204030204" pitchFamily="34" charset="0"/>
              </a:defRPr>
            </a:lvl1pPr>
          </a:lstStyle>
          <a:p>
            <a:r>
              <a:rPr lang="en-CA" dirty="0"/>
              <a:t>Summer  2021</a:t>
            </a:r>
          </a:p>
        </p:txBody>
      </p:sp>
      <p:sp>
        <p:nvSpPr>
          <p:cNvPr id="141" name="OTLSHAPE_T_f71eaf0876c645f491db5f18b9a4ad9f_Shape"/>
          <p:cNvSpPr/>
          <p:nvPr>
            <p:custDataLst>
              <p:tags r:id="rId71"/>
            </p:custDataLst>
          </p:nvPr>
        </p:nvSpPr>
        <p:spPr>
          <a:xfrm>
            <a:off x="4939812" y="4356342"/>
            <a:ext cx="2664427" cy="126000"/>
          </a:xfrm>
          <a:prstGeom prst="roundRect">
            <a:avLst/>
          </a:prstGeom>
          <a:solidFill>
            <a:srgbClr val="7030A0"/>
          </a:solidFill>
          <a:ln>
            <a:noFill/>
          </a:ln>
          <a:extLst>
            <a:ext uri="{53640926-AAD7-44D8-BBD7-CCE9431645EC}">
              <a14:shadowObscured xmlns:a14="http://schemas.microsoft.com/office/drawing/2010/main" val="1"/>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750" dirty="0"/>
              <a:t>Motive Banking Implementation</a:t>
            </a:r>
            <a:endParaRPr lang="en-CA" sz="750" dirty="0"/>
          </a:p>
        </p:txBody>
      </p:sp>
      <p:sp>
        <p:nvSpPr>
          <p:cNvPr id="150" name="OTLSHAPE_T_f71eaf0876c645f491db5f18b9a4ad9f_EndDate"/>
          <p:cNvSpPr txBox="1"/>
          <p:nvPr>
            <p:custDataLst>
              <p:tags r:id="rId72"/>
            </p:custDataLst>
          </p:nvPr>
        </p:nvSpPr>
        <p:spPr>
          <a:xfrm>
            <a:off x="6746258" y="4249380"/>
            <a:ext cx="832401" cy="92333"/>
          </a:xfrm>
          <a:prstGeom prst="rect">
            <a:avLst/>
          </a:prstGeom>
          <a:noFill/>
        </p:spPr>
        <p:txBody>
          <a:bodyPr vert="horz" wrap="square" lIns="0" tIns="0" rIns="0" bIns="0" rtlCol="0" anchor="ctr" anchorCtr="0">
            <a:spAutoFit/>
          </a:bodyPr>
          <a:lstStyle>
            <a:defPPr>
              <a:defRPr lang="en-US"/>
            </a:defPPr>
            <a:lvl1pPr>
              <a:defRPr sz="600">
                <a:solidFill>
                  <a:srgbClr val="44546A"/>
                </a:solidFill>
                <a:latin typeface="Calibri" panose="020F0502020204030204" pitchFamily="34" charset="0"/>
              </a:defRPr>
            </a:lvl1pPr>
          </a:lstStyle>
          <a:p>
            <a:r>
              <a:rPr lang="en-CA" dirty="0"/>
              <a:t>May 2021 – Go Live Ready</a:t>
            </a:r>
          </a:p>
        </p:txBody>
      </p:sp>
      <p:sp>
        <p:nvSpPr>
          <p:cNvPr id="134" name="OTLSHAPE_M_7da4274af3d5420aadf4aaced861acac_Title"/>
          <p:cNvSpPr txBox="1"/>
          <p:nvPr>
            <p:custDataLst>
              <p:tags r:id="rId73"/>
            </p:custDataLst>
          </p:nvPr>
        </p:nvSpPr>
        <p:spPr>
          <a:xfrm>
            <a:off x="3191850" y="1093795"/>
            <a:ext cx="1167920" cy="92333"/>
          </a:xfrm>
          <a:prstGeom prst="rect">
            <a:avLst/>
          </a:prstGeom>
          <a:noFill/>
        </p:spPr>
        <p:txBody>
          <a:bodyPr vert="horz" wrap="square" lIns="0" tIns="0" rIns="0" bIns="0" rtlCol="0" anchor="ctr" anchorCtr="0">
            <a:spAutoFit/>
          </a:bodyPr>
          <a:lstStyle>
            <a:defPPr>
              <a:defRPr lang="en-US"/>
            </a:defPPr>
            <a:lvl1pPr algn="ctr">
              <a:defRPr sz="750">
                <a:solidFill>
                  <a:srgbClr val="44546A"/>
                </a:solidFill>
                <a:latin typeface="Calibri" panose="020F0502020204030204" pitchFamily="34" charset="0"/>
              </a:defRPr>
            </a:lvl1pPr>
          </a:lstStyle>
          <a:p>
            <a:pPr algn="l"/>
            <a:r>
              <a:rPr lang="en-CA" sz="600" dirty="0"/>
              <a:t>Canada Wide, July 20, 2020</a:t>
            </a:r>
          </a:p>
        </p:txBody>
      </p:sp>
      <p:sp>
        <p:nvSpPr>
          <p:cNvPr id="135" name="OTLSHAPE_M_7da4274af3d5420aadf4aaced861acac_Title"/>
          <p:cNvSpPr txBox="1"/>
          <p:nvPr>
            <p:custDataLst>
              <p:tags r:id="rId74"/>
            </p:custDataLst>
          </p:nvPr>
        </p:nvSpPr>
        <p:spPr>
          <a:xfrm>
            <a:off x="4591882" y="1314357"/>
            <a:ext cx="1574947" cy="92333"/>
          </a:xfrm>
          <a:prstGeom prst="rect">
            <a:avLst/>
          </a:prstGeom>
          <a:noFill/>
        </p:spPr>
        <p:txBody>
          <a:bodyPr vert="horz" wrap="square" lIns="0" tIns="0" rIns="0" bIns="0" rtlCol="0" anchor="ctr" anchorCtr="0">
            <a:spAutoFit/>
          </a:bodyPr>
          <a:lstStyle>
            <a:defPPr>
              <a:defRPr lang="en-US"/>
            </a:defPPr>
            <a:lvl1pPr algn="ctr">
              <a:defRPr sz="750">
                <a:solidFill>
                  <a:srgbClr val="44546A"/>
                </a:solidFill>
                <a:latin typeface="Calibri" panose="020F0502020204030204" pitchFamily="34" charset="0"/>
              </a:defRPr>
            </a:lvl1pPr>
          </a:lstStyle>
          <a:p>
            <a:pPr algn="l"/>
            <a:r>
              <a:rPr lang="en-CA" sz="600" dirty="0">
                <a:solidFill>
                  <a:schemeClr val="bg1">
                    <a:lumMod val="50000"/>
                  </a:schemeClr>
                </a:solidFill>
              </a:rPr>
              <a:t>Nov 08, 2020 * Motive DCO Full Go Live </a:t>
            </a:r>
          </a:p>
        </p:txBody>
      </p:sp>
      <p:sp>
        <p:nvSpPr>
          <p:cNvPr id="136" name="OTLSHAPE_T_7bfb8a382a9944389375dbf246013bf7_EndDate"/>
          <p:cNvSpPr txBox="1"/>
          <p:nvPr>
            <p:custDataLst>
              <p:tags r:id="rId75"/>
            </p:custDataLst>
          </p:nvPr>
        </p:nvSpPr>
        <p:spPr>
          <a:xfrm>
            <a:off x="4591883" y="1219058"/>
            <a:ext cx="1924328" cy="92333"/>
          </a:xfrm>
          <a:prstGeom prst="rect">
            <a:avLst/>
          </a:prstGeom>
          <a:noFill/>
        </p:spPr>
        <p:txBody>
          <a:bodyPr vert="horz" wrap="square" lIns="0" tIns="0" rIns="0" bIns="0" rtlCol="0" anchor="ctr" anchorCtr="0">
            <a:spAutoFit/>
          </a:bodyPr>
          <a:lstStyle>
            <a:defPPr>
              <a:defRPr lang="en-US"/>
            </a:defPPr>
            <a:lvl1pPr>
              <a:defRPr sz="800">
                <a:solidFill>
                  <a:srgbClr val="44546A"/>
                </a:solidFill>
                <a:latin typeface="Calibri" panose="020F0502020204030204" pitchFamily="34" charset="0"/>
              </a:defRPr>
            </a:lvl1pPr>
          </a:lstStyle>
          <a:p>
            <a:r>
              <a:rPr lang="en-CA" sz="600" dirty="0"/>
              <a:t>Nov 08, 2020</a:t>
            </a:r>
            <a:r>
              <a:rPr lang="en-CA" sz="600" dirty="0">
                <a:solidFill>
                  <a:srgbClr val="FF0000"/>
                </a:solidFill>
              </a:rPr>
              <a:t> *</a:t>
            </a:r>
            <a:r>
              <a:rPr lang="en-CA" sz="600" dirty="0"/>
              <a:t> Personal DCO Online Soft Launch</a:t>
            </a:r>
          </a:p>
        </p:txBody>
      </p:sp>
      <p:sp>
        <p:nvSpPr>
          <p:cNvPr id="145" name="OTLSHAPE_M_7da4274af3d5420aadf4aaced861acac_Title"/>
          <p:cNvSpPr txBox="1"/>
          <p:nvPr>
            <p:custDataLst>
              <p:tags r:id="rId76"/>
            </p:custDataLst>
          </p:nvPr>
        </p:nvSpPr>
        <p:spPr>
          <a:xfrm>
            <a:off x="4808413" y="1634499"/>
            <a:ext cx="1533615" cy="92333"/>
          </a:xfrm>
          <a:prstGeom prst="rect">
            <a:avLst/>
          </a:prstGeom>
          <a:noFill/>
        </p:spPr>
        <p:txBody>
          <a:bodyPr vert="horz" wrap="square" lIns="0" tIns="0" rIns="0" bIns="0" rtlCol="0" anchor="ctr" anchorCtr="0">
            <a:spAutoFit/>
          </a:bodyPr>
          <a:lstStyle>
            <a:defPPr>
              <a:defRPr lang="en-US"/>
            </a:defPPr>
            <a:lvl1pPr>
              <a:defRPr sz="800">
                <a:solidFill>
                  <a:srgbClr val="44546A"/>
                </a:solidFill>
                <a:latin typeface="Calibri" panose="020F0502020204030204" pitchFamily="34" charset="0"/>
              </a:defRPr>
            </a:lvl1pPr>
          </a:lstStyle>
          <a:p>
            <a:r>
              <a:rPr lang="en-CA" sz="600" dirty="0"/>
              <a:t>Nov 22, 2020</a:t>
            </a:r>
            <a:r>
              <a:rPr lang="en-CA" sz="600" dirty="0">
                <a:solidFill>
                  <a:srgbClr val="FF0000"/>
                </a:solidFill>
              </a:rPr>
              <a:t>*</a:t>
            </a:r>
            <a:r>
              <a:rPr lang="en-CA" sz="600" dirty="0"/>
              <a:t> Personal DOC In-Branch Pilot</a:t>
            </a:r>
          </a:p>
        </p:txBody>
      </p:sp>
      <p:sp>
        <p:nvSpPr>
          <p:cNvPr id="146" name="OTLSHAPE_T_7bfb8a382a9944389375dbf246013bf7_EndDate"/>
          <p:cNvSpPr txBox="1"/>
          <p:nvPr>
            <p:custDataLst>
              <p:tags r:id="rId77"/>
            </p:custDataLst>
          </p:nvPr>
        </p:nvSpPr>
        <p:spPr>
          <a:xfrm>
            <a:off x="5546321" y="1738205"/>
            <a:ext cx="1975016" cy="92333"/>
          </a:xfrm>
          <a:prstGeom prst="rect">
            <a:avLst/>
          </a:prstGeom>
          <a:noFill/>
        </p:spPr>
        <p:txBody>
          <a:bodyPr vert="horz" wrap="square" lIns="0" tIns="0" rIns="0" bIns="0" rtlCol="0" anchor="ctr" anchorCtr="0">
            <a:spAutoFit/>
          </a:bodyPr>
          <a:lstStyle>
            <a:defPPr>
              <a:defRPr lang="en-US"/>
            </a:defPPr>
            <a:lvl1pPr>
              <a:defRPr sz="800">
                <a:solidFill>
                  <a:srgbClr val="44546A"/>
                </a:solidFill>
                <a:latin typeface="Calibri" panose="020F0502020204030204" pitchFamily="34" charset="0"/>
              </a:defRPr>
            </a:lvl1pPr>
          </a:lstStyle>
          <a:p>
            <a:r>
              <a:rPr lang="en-CA" sz="600" dirty="0"/>
              <a:t>Jan 10, 2021</a:t>
            </a:r>
            <a:r>
              <a:rPr lang="en-CA" sz="600" dirty="0">
                <a:solidFill>
                  <a:srgbClr val="FF0000"/>
                </a:solidFill>
              </a:rPr>
              <a:t>*</a:t>
            </a:r>
            <a:r>
              <a:rPr lang="en-CA" sz="600" dirty="0"/>
              <a:t> Personal DCO In-Branch Canada Wide Go Live</a:t>
            </a:r>
          </a:p>
        </p:txBody>
      </p:sp>
      <p:sp>
        <p:nvSpPr>
          <p:cNvPr id="148" name="OTLSHAPE_T_7bfb8a382a9944389375dbf246013bf7_Shape"/>
          <p:cNvSpPr/>
          <p:nvPr>
            <p:custDataLst>
              <p:tags r:id="rId78"/>
            </p:custDataLst>
          </p:nvPr>
        </p:nvSpPr>
        <p:spPr>
          <a:xfrm>
            <a:off x="4304111" y="2361632"/>
            <a:ext cx="2366337" cy="126000"/>
          </a:xfrm>
          <a:prstGeom prst="roundRect">
            <a:avLst/>
          </a:prstGeom>
          <a:ln>
            <a:noFill/>
          </a:ln>
          <a:extLs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50" b="1" spc="-15" dirty="0">
                <a:solidFill>
                  <a:schemeClr val="bg1"/>
                </a:solidFill>
                <a:latin typeface="Calibri" panose="020F0502020204030204" pitchFamily="34" charset="0"/>
              </a:rPr>
              <a:t>Small Business Lending</a:t>
            </a:r>
            <a:endParaRPr lang="en-CA" sz="750" b="1" spc="-15" dirty="0">
              <a:solidFill>
                <a:schemeClr val="bg1"/>
              </a:solidFill>
              <a:latin typeface="Calibri" panose="020F0502020204030204" pitchFamily="34" charset="0"/>
            </a:endParaRPr>
          </a:p>
        </p:txBody>
      </p:sp>
      <p:cxnSp>
        <p:nvCxnSpPr>
          <p:cNvPr id="12" name="Straight Connector 11"/>
          <p:cNvCxnSpPr/>
          <p:nvPr/>
        </p:nvCxnSpPr>
        <p:spPr>
          <a:xfrm>
            <a:off x="4328977" y="1099300"/>
            <a:ext cx="10410" cy="3208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2631181" y="985944"/>
            <a:ext cx="182" cy="190568"/>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823916" y="424532"/>
            <a:ext cx="1204331" cy="300082"/>
          </a:xfrm>
          <a:prstGeom prst="rect">
            <a:avLst/>
          </a:prstGeom>
          <a:noFill/>
        </p:spPr>
        <p:txBody>
          <a:bodyPr wrap="square" rtlCol="0">
            <a:spAutoFit/>
          </a:bodyPr>
          <a:lstStyle/>
          <a:p>
            <a:r>
              <a:rPr lang="en-US" sz="675" dirty="0">
                <a:solidFill>
                  <a:srgbClr val="FF0000"/>
                </a:solidFill>
              </a:rPr>
              <a:t>*</a:t>
            </a:r>
            <a:r>
              <a:rPr lang="en-US" sz="675" dirty="0"/>
              <a:t> CWB OCM year end impacts</a:t>
            </a:r>
            <a:endParaRPr lang="en-CA" sz="675" dirty="0"/>
          </a:p>
        </p:txBody>
      </p:sp>
      <p:sp>
        <p:nvSpPr>
          <p:cNvPr id="120" name="Rectangle 119"/>
          <p:cNvSpPr/>
          <p:nvPr/>
        </p:nvSpPr>
        <p:spPr>
          <a:xfrm>
            <a:off x="4778756" y="3068407"/>
            <a:ext cx="4127359" cy="2403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750" dirty="0">
                <a:solidFill>
                  <a:srgbClr val="FF0000"/>
                </a:solidFill>
              </a:rPr>
              <a:t>Note: Digital Banking dates will be updated as CWB works with Temenos; official CR pending</a:t>
            </a:r>
            <a:endParaRPr lang="en-CA" sz="750" dirty="0">
              <a:solidFill>
                <a:srgbClr val="FF0000"/>
              </a:solidFill>
            </a:endParaRPr>
          </a:p>
        </p:txBody>
      </p:sp>
      <p:sp>
        <p:nvSpPr>
          <p:cNvPr id="127" name="OTLSHAPE_T_f71eaf0876c645f491db5f18b9a4ad9f_EndDate"/>
          <p:cNvSpPr txBox="1"/>
          <p:nvPr>
            <p:custDataLst>
              <p:tags r:id="rId79"/>
            </p:custDataLst>
          </p:nvPr>
        </p:nvSpPr>
        <p:spPr>
          <a:xfrm>
            <a:off x="6570404" y="3661052"/>
            <a:ext cx="600263" cy="92333"/>
          </a:xfrm>
          <a:prstGeom prst="rect">
            <a:avLst/>
          </a:prstGeom>
          <a:noFill/>
        </p:spPr>
        <p:txBody>
          <a:bodyPr vert="horz" wrap="square" lIns="0" tIns="0" rIns="0" bIns="0" rtlCol="0" anchor="ctr" anchorCtr="0">
            <a:spAutoFit/>
          </a:bodyPr>
          <a:lstStyle>
            <a:defPPr>
              <a:defRPr lang="en-US"/>
            </a:defPPr>
            <a:lvl1pPr>
              <a:defRPr sz="600">
                <a:solidFill>
                  <a:srgbClr val="44546A"/>
                </a:solidFill>
                <a:latin typeface="Calibri" panose="020F0502020204030204" pitchFamily="34" charset="0"/>
              </a:defRPr>
            </a:lvl1pPr>
          </a:lstStyle>
          <a:p>
            <a:r>
              <a:rPr lang="en-CA" dirty="0"/>
              <a:t>April 2021 Go Live</a:t>
            </a:r>
          </a:p>
        </p:txBody>
      </p:sp>
      <p:sp>
        <p:nvSpPr>
          <p:cNvPr id="131" name="OTLSHAPE_T_da3f1c3adf114f3bb18df83aad2c89d2_Shape"/>
          <p:cNvSpPr/>
          <p:nvPr>
            <p:custDataLst>
              <p:tags r:id="rId80"/>
            </p:custDataLst>
          </p:nvPr>
        </p:nvSpPr>
        <p:spPr>
          <a:xfrm>
            <a:off x="501837" y="1081107"/>
            <a:ext cx="91054" cy="126000"/>
          </a:xfrm>
          <a:prstGeom prst="roundRect">
            <a:avLst/>
          </a:prstGeom>
          <a:solidFill>
            <a:srgbClr val="7030A0"/>
          </a:solidFill>
          <a:ln>
            <a:noFill/>
          </a:ln>
          <a:extLst>
            <a:ext uri="{53640926-AAD7-44D8-BBD7-CCE9431645EC}">
              <a14:shadowObscured xmlns:a14="http://schemas.microsoft.com/office/drawing/2010/main" val="1"/>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CA" sz="750" dirty="0"/>
          </a:p>
        </p:txBody>
      </p:sp>
      <p:sp>
        <p:nvSpPr>
          <p:cNvPr id="192" name="OTLSHAPE_T_da3f1c3adf114f3bb18df83aad2c89d2_Shape"/>
          <p:cNvSpPr/>
          <p:nvPr>
            <p:custDataLst>
              <p:tags r:id="rId81"/>
            </p:custDataLst>
          </p:nvPr>
        </p:nvSpPr>
        <p:spPr>
          <a:xfrm>
            <a:off x="615486" y="1358614"/>
            <a:ext cx="91054" cy="126000"/>
          </a:xfrm>
          <a:prstGeom prst="roundRect">
            <a:avLst/>
          </a:prstGeom>
          <a:solidFill>
            <a:schemeClr val="tx2">
              <a:lumMod val="50000"/>
              <a:lumOff val="50000"/>
            </a:schemeClr>
          </a:solidFill>
          <a:ln>
            <a:noFill/>
          </a:ln>
          <a:extLs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750" b="1" spc="-15" dirty="0">
              <a:solidFill>
                <a:schemeClr val="bg1"/>
              </a:solidFill>
              <a:latin typeface="Calibri" panose="020F0502020204030204" pitchFamily="34" charset="0"/>
            </a:endParaRPr>
          </a:p>
        </p:txBody>
      </p:sp>
      <p:sp>
        <p:nvSpPr>
          <p:cNvPr id="193" name="OTLSHAPE_T_da3f1c3adf114f3bb18df83aad2c89d2_Shape"/>
          <p:cNvSpPr/>
          <p:nvPr>
            <p:custDataLst>
              <p:tags r:id="rId82"/>
            </p:custDataLst>
          </p:nvPr>
        </p:nvSpPr>
        <p:spPr>
          <a:xfrm>
            <a:off x="506463" y="1358495"/>
            <a:ext cx="91054" cy="126000"/>
          </a:xfrm>
          <a:prstGeom prst="roundRect">
            <a:avLst/>
          </a:prstGeom>
          <a:solidFill>
            <a:schemeClr val="tx2">
              <a:lumMod val="50000"/>
              <a:lumOff val="50000"/>
            </a:schemeClr>
          </a:solidFill>
          <a:ln>
            <a:noFill/>
          </a:ln>
          <a:extLs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750" b="1" spc="-15" dirty="0">
              <a:solidFill>
                <a:schemeClr val="bg1"/>
              </a:solidFill>
              <a:latin typeface="Calibri" panose="020F0502020204030204" pitchFamily="34" charset="0"/>
            </a:endParaRPr>
          </a:p>
        </p:txBody>
      </p:sp>
      <p:sp>
        <p:nvSpPr>
          <p:cNvPr id="194" name="OTLSHAPE_T_0be93c1881d14d2da09745387d4e46c5_Shape"/>
          <p:cNvSpPr/>
          <p:nvPr>
            <p:custDataLst>
              <p:tags r:id="rId83"/>
            </p:custDataLst>
          </p:nvPr>
        </p:nvSpPr>
        <p:spPr>
          <a:xfrm>
            <a:off x="482226" y="3256468"/>
            <a:ext cx="78515" cy="126000"/>
          </a:xfrm>
          <a:prstGeom prst="roundRect">
            <a:avLst/>
          </a:prstGeom>
          <a:ln>
            <a:noFill/>
          </a:ln>
          <a:extLst>
            <a:ext uri="{53640926-AAD7-44D8-BBD7-CCE9431645EC}">
              <a14:shadowObscured xmlns:a14="http://schemas.microsoft.com/office/drawing/2010/main" val="1"/>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CA" sz="750" b="1" spc="-3" dirty="0">
              <a:solidFill>
                <a:schemeClr val="bg1"/>
              </a:solidFill>
              <a:latin typeface="Calibri" panose="020F0502020204030204" pitchFamily="34" charset="0"/>
            </a:endParaRPr>
          </a:p>
        </p:txBody>
      </p:sp>
      <p:sp>
        <p:nvSpPr>
          <p:cNvPr id="195" name="OTLSHAPE_T_0be93c1881d14d2da09745387d4e46c5_Shape"/>
          <p:cNvSpPr/>
          <p:nvPr>
            <p:custDataLst>
              <p:tags r:id="rId84"/>
            </p:custDataLst>
          </p:nvPr>
        </p:nvSpPr>
        <p:spPr>
          <a:xfrm>
            <a:off x="568555" y="3257861"/>
            <a:ext cx="78515" cy="126000"/>
          </a:xfrm>
          <a:prstGeom prst="roundRect">
            <a:avLst/>
          </a:prstGeom>
          <a:ln>
            <a:noFill/>
          </a:ln>
          <a:extLst>
            <a:ext uri="{53640926-AAD7-44D8-BBD7-CCE9431645EC}">
              <a14:shadowObscured xmlns:a14="http://schemas.microsoft.com/office/drawing/2010/main" val="1"/>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CA" sz="750" b="1" spc="-3" dirty="0">
              <a:solidFill>
                <a:schemeClr val="bg1"/>
              </a:solidFill>
              <a:latin typeface="Calibri" panose="020F0502020204030204" pitchFamily="34" charset="0"/>
            </a:endParaRPr>
          </a:p>
        </p:txBody>
      </p:sp>
      <p:sp>
        <p:nvSpPr>
          <p:cNvPr id="252" name="OTLSHAPE_TB_00000000000000000000000000000000_TimescaleInterval4"/>
          <p:cNvSpPr txBox="1"/>
          <p:nvPr>
            <p:custDataLst>
              <p:tags r:id="rId85"/>
            </p:custDataLst>
          </p:nvPr>
        </p:nvSpPr>
        <p:spPr>
          <a:xfrm>
            <a:off x="772350" y="744510"/>
            <a:ext cx="165892" cy="133350"/>
          </a:xfrm>
          <a:prstGeom prst="rect">
            <a:avLst/>
          </a:prstGeom>
          <a:noFill/>
        </p:spPr>
        <p:txBody>
          <a:bodyPr vert="horz" wrap="none" lIns="0" tIns="0" rIns="0" bIns="0" rtlCol="0" anchor="ctr" anchorCtr="0">
            <a:noAutofit/>
          </a:bodyPr>
          <a:lstStyle/>
          <a:p>
            <a:r>
              <a:rPr lang="en-CA" sz="900" spc="-28" dirty="0">
                <a:solidFill>
                  <a:schemeClr val="lt1"/>
                </a:solidFill>
                <a:latin typeface="Calibri" panose="020F0502020204030204" pitchFamily="34" charset="0"/>
              </a:rPr>
              <a:t>Mar</a:t>
            </a:r>
          </a:p>
        </p:txBody>
      </p:sp>
      <p:sp>
        <p:nvSpPr>
          <p:cNvPr id="253" name="Rounded Rectangle 252"/>
          <p:cNvSpPr/>
          <p:nvPr/>
        </p:nvSpPr>
        <p:spPr>
          <a:xfrm>
            <a:off x="647070" y="719801"/>
            <a:ext cx="433573" cy="13596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Mar</a:t>
            </a:r>
            <a:endParaRPr lang="en-CA" sz="900" dirty="0"/>
          </a:p>
        </p:txBody>
      </p:sp>
      <p:sp>
        <p:nvSpPr>
          <p:cNvPr id="254" name="Rounded Rectangle 253"/>
          <p:cNvSpPr/>
          <p:nvPr/>
        </p:nvSpPr>
        <p:spPr>
          <a:xfrm>
            <a:off x="1113041" y="719801"/>
            <a:ext cx="433573" cy="13596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Apr</a:t>
            </a:r>
            <a:endParaRPr lang="en-CA" sz="900" dirty="0"/>
          </a:p>
        </p:txBody>
      </p:sp>
      <p:sp>
        <p:nvSpPr>
          <p:cNvPr id="255" name="Rounded Rectangle 254"/>
          <p:cNvSpPr/>
          <p:nvPr/>
        </p:nvSpPr>
        <p:spPr>
          <a:xfrm>
            <a:off x="1579012" y="719801"/>
            <a:ext cx="433573" cy="13596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May</a:t>
            </a:r>
            <a:endParaRPr lang="en-CA" sz="900" dirty="0"/>
          </a:p>
        </p:txBody>
      </p:sp>
      <p:sp>
        <p:nvSpPr>
          <p:cNvPr id="256" name="OTLSHAPE_TB_00000000000000000000000000000000_TimescaleInterval4"/>
          <p:cNvSpPr txBox="1"/>
          <p:nvPr>
            <p:custDataLst>
              <p:tags r:id="rId86"/>
            </p:custDataLst>
          </p:nvPr>
        </p:nvSpPr>
        <p:spPr>
          <a:xfrm>
            <a:off x="2170265" y="744510"/>
            <a:ext cx="165892" cy="133350"/>
          </a:xfrm>
          <a:prstGeom prst="rect">
            <a:avLst/>
          </a:prstGeom>
          <a:noFill/>
        </p:spPr>
        <p:txBody>
          <a:bodyPr vert="horz" wrap="none" lIns="0" tIns="0" rIns="0" bIns="0" rtlCol="0" anchor="ctr" anchorCtr="0">
            <a:noAutofit/>
          </a:bodyPr>
          <a:lstStyle/>
          <a:p>
            <a:r>
              <a:rPr lang="en-CA" sz="900" spc="-28" dirty="0">
                <a:solidFill>
                  <a:schemeClr val="lt1"/>
                </a:solidFill>
                <a:latin typeface="Calibri" panose="020F0502020204030204" pitchFamily="34" charset="0"/>
              </a:rPr>
              <a:t>Mar</a:t>
            </a:r>
          </a:p>
        </p:txBody>
      </p:sp>
      <p:sp>
        <p:nvSpPr>
          <p:cNvPr id="257" name="Rounded Rectangle 256"/>
          <p:cNvSpPr/>
          <p:nvPr/>
        </p:nvSpPr>
        <p:spPr>
          <a:xfrm>
            <a:off x="2044984" y="719801"/>
            <a:ext cx="433573" cy="13596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Jun</a:t>
            </a:r>
            <a:endParaRPr lang="en-CA" sz="900" dirty="0"/>
          </a:p>
        </p:txBody>
      </p:sp>
      <p:sp>
        <p:nvSpPr>
          <p:cNvPr id="258" name="Rounded Rectangle 257"/>
          <p:cNvSpPr/>
          <p:nvPr/>
        </p:nvSpPr>
        <p:spPr>
          <a:xfrm>
            <a:off x="2510955" y="719801"/>
            <a:ext cx="433573" cy="13596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Jul</a:t>
            </a:r>
            <a:endParaRPr lang="en-CA" sz="900" dirty="0"/>
          </a:p>
        </p:txBody>
      </p:sp>
      <p:sp>
        <p:nvSpPr>
          <p:cNvPr id="259" name="Rounded Rectangle 258"/>
          <p:cNvSpPr/>
          <p:nvPr/>
        </p:nvSpPr>
        <p:spPr>
          <a:xfrm>
            <a:off x="2976926" y="719801"/>
            <a:ext cx="433573" cy="13596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Aug</a:t>
            </a:r>
            <a:endParaRPr lang="en-CA" sz="900" dirty="0"/>
          </a:p>
        </p:txBody>
      </p:sp>
      <p:sp>
        <p:nvSpPr>
          <p:cNvPr id="260" name="OTLSHAPE_TB_00000000000000000000000000000000_TimescaleInterval4"/>
          <p:cNvSpPr txBox="1"/>
          <p:nvPr>
            <p:custDataLst>
              <p:tags r:id="rId87"/>
            </p:custDataLst>
          </p:nvPr>
        </p:nvSpPr>
        <p:spPr>
          <a:xfrm>
            <a:off x="3568179" y="744510"/>
            <a:ext cx="165892" cy="133350"/>
          </a:xfrm>
          <a:prstGeom prst="rect">
            <a:avLst/>
          </a:prstGeom>
          <a:noFill/>
        </p:spPr>
        <p:txBody>
          <a:bodyPr vert="horz" wrap="none" lIns="0" tIns="0" rIns="0" bIns="0" rtlCol="0" anchor="ctr" anchorCtr="0">
            <a:noAutofit/>
          </a:bodyPr>
          <a:lstStyle/>
          <a:p>
            <a:r>
              <a:rPr lang="en-CA" sz="900" spc="-28" dirty="0">
                <a:solidFill>
                  <a:schemeClr val="lt1"/>
                </a:solidFill>
                <a:latin typeface="Calibri" panose="020F0502020204030204" pitchFamily="34" charset="0"/>
              </a:rPr>
              <a:t>Mar</a:t>
            </a:r>
          </a:p>
        </p:txBody>
      </p:sp>
      <p:sp>
        <p:nvSpPr>
          <p:cNvPr id="261" name="Rounded Rectangle 260"/>
          <p:cNvSpPr/>
          <p:nvPr/>
        </p:nvSpPr>
        <p:spPr>
          <a:xfrm>
            <a:off x="3442897" y="719801"/>
            <a:ext cx="433573" cy="13596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Sep</a:t>
            </a:r>
            <a:endParaRPr lang="en-CA" sz="900" dirty="0"/>
          </a:p>
        </p:txBody>
      </p:sp>
      <p:sp>
        <p:nvSpPr>
          <p:cNvPr id="262" name="Rounded Rectangle 261"/>
          <p:cNvSpPr/>
          <p:nvPr/>
        </p:nvSpPr>
        <p:spPr>
          <a:xfrm>
            <a:off x="3908869" y="719801"/>
            <a:ext cx="433573" cy="13596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Oct</a:t>
            </a:r>
            <a:endParaRPr lang="en-CA" sz="900" dirty="0"/>
          </a:p>
        </p:txBody>
      </p:sp>
      <p:sp>
        <p:nvSpPr>
          <p:cNvPr id="263" name="Rounded Rectangle 262"/>
          <p:cNvSpPr/>
          <p:nvPr/>
        </p:nvSpPr>
        <p:spPr>
          <a:xfrm>
            <a:off x="4374840" y="719801"/>
            <a:ext cx="433573" cy="13596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Nov</a:t>
            </a:r>
            <a:endParaRPr lang="en-CA" sz="900" dirty="0"/>
          </a:p>
        </p:txBody>
      </p:sp>
      <p:sp>
        <p:nvSpPr>
          <p:cNvPr id="264" name="OTLSHAPE_TB_00000000000000000000000000000000_TimescaleInterval4"/>
          <p:cNvSpPr txBox="1"/>
          <p:nvPr>
            <p:custDataLst>
              <p:tags r:id="rId88"/>
            </p:custDataLst>
          </p:nvPr>
        </p:nvSpPr>
        <p:spPr>
          <a:xfrm>
            <a:off x="4966092" y="744510"/>
            <a:ext cx="165892" cy="133350"/>
          </a:xfrm>
          <a:prstGeom prst="rect">
            <a:avLst/>
          </a:prstGeom>
          <a:noFill/>
        </p:spPr>
        <p:txBody>
          <a:bodyPr vert="horz" wrap="none" lIns="0" tIns="0" rIns="0" bIns="0" rtlCol="0" anchor="ctr" anchorCtr="0">
            <a:noAutofit/>
          </a:bodyPr>
          <a:lstStyle/>
          <a:p>
            <a:r>
              <a:rPr lang="en-CA" sz="900" spc="-28" dirty="0">
                <a:solidFill>
                  <a:schemeClr val="lt1"/>
                </a:solidFill>
                <a:latin typeface="Calibri" panose="020F0502020204030204" pitchFamily="34" charset="0"/>
              </a:rPr>
              <a:t>Mar</a:t>
            </a:r>
          </a:p>
        </p:txBody>
      </p:sp>
      <p:sp>
        <p:nvSpPr>
          <p:cNvPr id="265" name="Rounded Rectangle 264"/>
          <p:cNvSpPr/>
          <p:nvPr/>
        </p:nvSpPr>
        <p:spPr>
          <a:xfrm>
            <a:off x="4840811" y="719801"/>
            <a:ext cx="433573" cy="13596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Dec</a:t>
            </a:r>
            <a:endParaRPr lang="en-CA" sz="900" dirty="0"/>
          </a:p>
        </p:txBody>
      </p:sp>
      <p:sp>
        <p:nvSpPr>
          <p:cNvPr id="266" name="Rounded Rectangle 265"/>
          <p:cNvSpPr/>
          <p:nvPr/>
        </p:nvSpPr>
        <p:spPr>
          <a:xfrm>
            <a:off x="5306782" y="719801"/>
            <a:ext cx="433573" cy="13596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Jan</a:t>
            </a:r>
            <a:endParaRPr lang="en-CA" sz="900" dirty="0"/>
          </a:p>
        </p:txBody>
      </p:sp>
      <p:sp>
        <p:nvSpPr>
          <p:cNvPr id="267" name="Rounded Rectangle 266"/>
          <p:cNvSpPr/>
          <p:nvPr/>
        </p:nvSpPr>
        <p:spPr>
          <a:xfrm>
            <a:off x="5772754" y="719801"/>
            <a:ext cx="433573" cy="13596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Feb</a:t>
            </a:r>
            <a:endParaRPr lang="en-CA" sz="900" dirty="0"/>
          </a:p>
        </p:txBody>
      </p:sp>
      <p:sp>
        <p:nvSpPr>
          <p:cNvPr id="268" name="OTLSHAPE_TB_00000000000000000000000000000000_TimescaleInterval4"/>
          <p:cNvSpPr txBox="1"/>
          <p:nvPr>
            <p:custDataLst>
              <p:tags r:id="rId89"/>
            </p:custDataLst>
          </p:nvPr>
        </p:nvSpPr>
        <p:spPr>
          <a:xfrm>
            <a:off x="6364005" y="744510"/>
            <a:ext cx="165892" cy="133350"/>
          </a:xfrm>
          <a:prstGeom prst="rect">
            <a:avLst/>
          </a:prstGeom>
          <a:noFill/>
        </p:spPr>
        <p:txBody>
          <a:bodyPr vert="horz" wrap="none" lIns="0" tIns="0" rIns="0" bIns="0" rtlCol="0" anchor="ctr" anchorCtr="0">
            <a:noAutofit/>
          </a:bodyPr>
          <a:lstStyle/>
          <a:p>
            <a:r>
              <a:rPr lang="en-CA" sz="900" spc="-28" dirty="0">
                <a:solidFill>
                  <a:schemeClr val="lt1"/>
                </a:solidFill>
                <a:latin typeface="Calibri" panose="020F0502020204030204" pitchFamily="34" charset="0"/>
              </a:rPr>
              <a:t>Mar</a:t>
            </a:r>
          </a:p>
        </p:txBody>
      </p:sp>
      <p:sp>
        <p:nvSpPr>
          <p:cNvPr id="269" name="Rounded Rectangle 268"/>
          <p:cNvSpPr/>
          <p:nvPr/>
        </p:nvSpPr>
        <p:spPr>
          <a:xfrm>
            <a:off x="6238725" y="719801"/>
            <a:ext cx="433573" cy="13596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Mar</a:t>
            </a:r>
            <a:endParaRPr lang="en-CA" sz="900" dirty="0"/>
          </a:p>
        </p:txBody>
      </p:sp>
      <p:sp>
        <p:nvSpPr>
          <p:cNvPr id="270" name="Rounded Rectangle 269"/>
          <p:cNvSpPr/>
          <p:nvPr/>
        </p:nvSpPr>
        <p:spPr>
          <a:xfrm>
            <a:off x="6704696" y="719801"/>
            <a:ext cx="433573" cy="13596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Apr</a:t>
            </a:r>
            <a:endParaRPr lang="en-CA" sz="900" dirty="0"/>
          </a:p>
        </p:txBody>
      </p:sp>
      <p:sp>
        <p:nvSpPr>
          <p:cNvPr id="271" name="Rounded Rectangle 270"/>
          <p:cNvSpPr/>
          <p:nvPr/>
        </p:nvSpPr>
        <p:spPr>
          <a:xfrm>
            <a:off x="7170667" y="719801"/>
            <a:ext cx="433573" cy="13596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May</a:t>
            </a:r>
            <a:endParaRPr lang="en-CA" sz="900" dirty="0"/>
          </a:p>
        </p:txBody>
      </p:sp>
      <p:sp>
        <p:nvSpPr>
          <p:cNvPr id="272" name="OTLSHAPE_TB_00000000000000000000000000000000_TimescaleInterval4"/>
          <p:cNvSpPr txBox="1"/>
          <p:nvPr>
            <p:custDataLst>
              <p:tags r:id="rId90"/>
            </p:custDataLst>
          </p:nvPr>
        </p:nvSpPr>
        <p:spPr>
          <a:xfrm>
            <a:off x="7761920" y="744510"/>
            <a:ext cx="165892" cy="133350"/>
          </a:xfrm>
          <a:prstGeom prst="rect">
            <a:avLst/>
          </a:prstGeom>
          <a:noFill/>
        </p:spPr>
        <p:txBody>
          <a:bodyPr vert="horz" wrap="none" lIns="0" tIns="0" rIns="0" bIns="0" rtlCol="0" anchor="ctr" anchorCtr="0">
            <a:noAutofit/>
          </a:bodyPr>
          <a:lstStyle/>
          <a:p>
            <a:r>
              <a:rPr lang="en-CA" sz="900" spc="-28" dirty="0">
                <a:solidFill>
                  <a:schemeClr val="lt1"/>
                </a:solidFill>
                <a:latin typeface="Calibri" panose="020F0502020204030204" pitchFamily="34" charset="0"/>
              </a:rPr>
              <a:t>Mar</a:t>
            </a:r>
          </a:p>
        </p:txBody>
      </p:sp>
      <p:sp>
        <p:nvSpPr>
          <p:cNvPr id="273" name="Rounded Rectangle 272"/>
          <p:cNvSpPr/>
          <p:nvPr/>
        </p:nvSpPr>
        <p:spPr>
          <a:xfrm>
            <a:off x="7636639" y="719801"/>
            <a:ext cx="433573" cy="13596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Jun</a:t>
            </a:r>
            <a:endParaRPr lang="en-CA" sz="900" dirty="0"/>
          </a:p>
        </p:txBody>
      </p:sp>
      <p:sp>
        <p:nvSpPr>
          <p:cNvPr id="274" name="Rounded Rectangle 273"/>
          <p:cNvSpPr/>
          <p:nvPr/>
        </p:nvSpPr>
        <p:spPr>
          <a:xfrm>
            <a:off x="8102610" y="719801"/>
            <a:ext cx="433573" cy="13596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Jul</a:t>
            </a:r>
            <a:endParaRPr lang="en-CA" sz="900" dirty="0"/>
          </a:p>
        </p:txBody>
      </p:sp>
      <p:sp>
        <p:nvSpPr>
          <p:cNvPr id="275" name="Rounded Rectangle 274"/>
          <p:cNvSpPr/>
          <p:nvPr/>
        </p:nvSpPr>
        <p:spPr>
          <a:xfrm>
            <a:off x="8568581" y="719801"/>
            <a:ext cx="433573" cy="13596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Aug</a:t>
            </a:r>
            <a:endParaRPr lang="en-CA" sz="900" dirty="0"/>
          </a:p>
        </p:txBody>
      </p:sp>
      <p:sp>
        <p:nvSpPr>
          <p:cNvPr id="132" name="OTLSHAPE_T_f71eaf0876c645f491db5f18b9a4ad9f_EndDate"/>
          <p:cNvSpPr txBox="1"/>
          <p:nvPr>
            <p:custDataLst>
              <p:tags r:id="rId91"/>
            </p:custDataLst>
          </p:nvPr>
        </p:nvSpPr>
        <p:spPr>
          <a:xfrm>
            <a:off x="7962727" y="4498453"/>
            <a:ext cx="1039427" cy="92333"/>
          </a:xfrm>
          <a:prstGeom prst="rect">
            <a:avLst/>
          </a:prstGeom>
          <a:noFill/>
        </p:spPr>
        <p:txBody>
          <a:bodyPr vert="horz" wrap="square" lIns="0" tIns="0" rIns="0" bIns="0" rtlCol="0" anchor="ctr" anchorCtr="0">
            <a:spAutoFit/>
          </a:bodyPr>
          <a:lstStyle>
            <a:defPPr>
              <a:defRPr lang="en-US"/>
            </a:defPPr>
            <a:lvl1pPr>
              <a:defRPr sz="600">
                <a:solidFill>
                  <a:srgbClr val="44546A"/>
                </a:solidFill>
                <a:latin typeface="Calibri" panose="020F0502020204030204" pitchFamily="34" charset="0"/>
              </a:defRPr>
            </a:lvl1pPr>
          </a:lstStyle>
          <a:p>
            <a:r>
              <a:rPr lang="en-CA" dirty="0"/>
              <a:t>August 2021 Go Live Ready</a:t>
            </a:r>
          </a:p>
        </p:txBody>
      </p:sp>
      <p:sp>
        <p:nvSpPr>
          <p:cNvPr id="137" name="OTLSHAPE_M_7da4274af3d5420aadf4aaced861acac_Title"/>
          <p:cNvSpPr txBox="1"/>
          <p:nvPr>
            <p:custDataLst>
              <p:tags r:id="rId92"/>
            </p:custDataLst>
          </p:nvPr>
        </p:nvSpPr>
        <p:spPr>
          <a:xfrm>
            <a:off x="4871166" y="1438889"/>
            <a:ext cx="1925532" cy="92333"/>
          </a:xfrm>
          <a:prstGeom prst="rect">
            <a:avLst/>
          </a:prstGeom>
          <a:noFill/>
        </p:spPr>
        <p:txBody>
          <a:bodyPr vert="horz" wrap="square" lIns="0" tIns="0" rIns="0" bIns="0" rtlCol="0" anchor="ctr" anchorCtr="0">
            <a:spAutoFit/>
          </a:bodyPr>
          <a:lstStyle>
            <a:defPPr>
              <a:defRPr lang="en-US"/>
            </a:defPPr>
            <a:lvl1pPr algn="ctr">
              <a:defRPr sz="750">
                <a:solidFill>
                  <a:srgbClr val="44546A"/>
                </a:solidFill>
                <a:latin typeface="Calibri" panose="020F0502020204030204" pitchFamily="34" charset="0"/>
              </a:defRPr>
            </a:lvl1pPr>
          </a:lstStyle>
          <a:p>
            <a:pPr algn="l"/>
            <a:r>
              <a:rPr lang="en-CA" sz="600" dirty="0">
                <a:solidFill>
                  <a:schemeClr val="bg1">
                    <a:lumMod val="50000"/>
                  </a:schemeClr>
                </a:solidFill>
              </a:rPr>
              <a:t>Nov 29, 2020 * Personal DCO Online Canada Wide Go Live </a:t>
            </a:r>
          </a:p>
        </p:txBody>
      </p:sp>
      <p:sp>
        <p:nvSpPr>
          <p:cNvPr id="138" name="Oval 137"/>
          <p:cNvSpPr/>
          <p:nvPr/>
        </p:nvSpPr>
        <p:spPr>
          <a:xfrm>
            <a:off x="4491914" y="1224722"/>
            <a:ext cx="81000" cy="81000"/>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750" b="1" spc="-15" dirty="0">
              <a:solidFill>
                <a:schemeClr val="bg1"/>
              </a:solidFill>
              <a:latin typeface="Calibri" panose="020F0502020204030204" pitchFamily="34" charset="0"/>
            </a:endParaRPr>
          </a:p>
        </p:txBody>
      </p:sp>
      <p:sp>
        <p:nvSpPr>
          <p:cNvPr id="139" name="Oval 138"/>
          <p:cNvSpPr/>
          <p:nvPr/>
        </p:nvSpPr>
        <p:spPr>
          <a:xfrm>
            <a:off x="4491914" y="1328579"/>
            <a:ext cx="81000" cy="81000"/>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750" b="1" spc="-15" dirty="0">
              <a:solidFill>
                <a:schemeClr val="bg1"/>
              </a:solidFill>
              <a:latin typeface="Calibri" panose="020F0502020204030204" pitchFamily="34" charset="0"/>
            </a:endParaRPr>
          </a:p>
        </p:txBody>
      </p:sp>
      <p:sp>
        <p:nvSpPr>
          <p:cNvPr id="142" name="Oval 141"/>
          <p:cNvSpPr/>
          <p:nvPr/>
        </p:nvSpPr>
        <p:spPr>
          <a:xfrm>
            <a:off x="4750929" y="1446784"/>
            <a:ext cx="81000" cy="81000"/>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750" b="1" spc="-15" dirty="0">
              <a:solidFill>
                <a:schemeClr val="bg1"/>
              </a:solidFill>
              <a:latin typeface="Calibri" panose="020F0502020204030204" pitchFamily="34" charset="0"/>
            </a:endParaRPr>
          </a:p>
        </p:txBody>
      </p:sp>
      <p:sp>
        <p:nvSpPr>
          <p:cNvPr id="143" name="Oval 142"/>
          <p:cNvSpPr/>
          <p:nvPr/>
        </p:nvSpPr>
        <p:spPr>
          <a:xfrm>
            <a:off x="4510625" y="2135348"/>
            <a:ext cx="81000" cy="81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750" b="1" spc="-15" dirty="0">
              <a:solidFill>
                <a:schemeClr val="bg1"/>
              </a:solidFill>
              <a:latin typeface="Calibri" panose="020F0502020204030204" pitchFamily="34" charset="0"/>
            </a:endParaRPr>
          </a:p>
        </p:txBody>
      </p:sp>
      <p:sp>
        <p:nvSpPr>
          <p:cNvPr id="144" name="OTLSHAPE_T_7d7a3f33bb024005950d8874ec22e8f9_StartDate"/>
          <p:cNvSpPr txBox="1"/>
          <p:nvPr>
            <p:custDataLst>
              <p:tags r:id="rId93"/>
            </p:custDataLst>
          </p:nvPr>
        </p:nvSpPr>
        <p:spPr>
          <a:xfrm>
            <a:off x="4631014" y="2127508"/>
            <a:ext cx="2435002" cy="92333"/>
          </a:xfrm>
          <a:prstGeom prst="rect">
            <a:avLst/>
          </a:prstGeom>
          <a:noFill/>
        </p:spPr>
        <p:txBody>
          <a:bodyPr vert="horz" wrap="square" lIns="0" tIns="0" rIns="0" bIns="0" rtlCol="0" anchor="ctr" anchorCtr="0">
            <a:spAutoFit/>
          </a:bodyPr>
          <a:lstStyle>
            <a:defPPr>
              <a:defRPr lang="en-US"/>
            </a:defPPr>
            <a:lvl1pPr>
              <a:defRPr sz="600">
                <a:solidFill>
                  <a:srgbClr val="44546A"/>
                </a:solidFill>
                <a:latin typeface="Calibri" panose="020F0502020204030204" pitchFamily="34" charset="0"/>
              </a:defRPr>
            </a:lvl1pPr>
          </a:lstStyle>
          <a:p>
            <a:r>
              <a:rPr lang="en-CA" dirty="0">
                <a:solidFill>
                  <a:schemeClr val="bg1">
                    <a:lumMod val="50000"/>
                  </a:schemeClr>
                </a:solidFill>
              </a:rPr>
              <a:t>Dec 2020 SB DCO/Lending Planning Session </a:t>
            </a:r>
          </a:p>
        </p:txBody>
      </p:sp>
      <p:sp>
        <p:nvSpPr>
          <p:cNvPr id="5" name="TextBox 4"/>
          <p:cNvSpPr txBox="1"/>
          <p:nvPr/>
        </p:nvSpPr>
        <p:spPr>
          <a:xfrm>
            <a:off x="5256617" y="2203755"/>
            <a:ext cx="1085411" cy="323165"/>
          </a:xfrm>
          <a:prstGeom prst="rect">
            <a:avLst/>
          </a:prstGeom>
          <a:noFill/>
        </p:spPr>
        <p:txBody>
          <a:bodyPr wrap="square" rtlCol="0">
            <a:spAutoFit/>
          </a:bodyPr>
          <a:lstStyle/>
          <a:p>
            <a:r>
              <a:rPr lang="en-US" sz="1500" b="1" dirty="0">
                <a:solidFill>
                  <a:schemeClr val="bg1"/>
                </a:solidFill>
              </a:rPr>
              <a:t>On Pause</a:t>
            </a:r>
            <a:endParaRPr lang="en-CA" sz="1500" b="1" dirty="0">
              <a:solidFill>
                <a:schemeClr val="bg1"/>
              </a:solidFill>
            </a:endParaRPr>
          </a:p>
        </p:txBody>
      </p:sp>
      <p:sp>
        <p:nvSpPr>
          <p:cNvPr id="147" name="Oval 146"/>
          <p:cNvSpPr/>
          <p:nvPr/>
        </p:nvSpPr>
        <p:spPr>
          <a:xfrm>
            <a:off x="4697755" y="1641796"/>
            <a:ext cx="81000" cy="81000"/>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750" b="1" spc="-15" dirty="0">
              <a:solidFill>
                <a:schemeClr val="bg1"/>
              </a:solidFill>
              <a:latin typeface="Calibri" panose="020F0502020204030204" pitchFamily="34" charset="0"/>
            </a:endParaRPr>
          </a:p>
        </p:txBody>
      </p:sp>
      <p:sp>
        <p:nvSpPr>
          <p:cNvPr id="149" name="Oval 148"/>
          <p:cNvSpPr/>
          <p:nvPr/>
        </p:nvSpPr>
        <p:spPr>
          <a:xfrm>
            <a:off x="5427185" y="1753634"/>
            <a:ext cx="81000" cy="81000"/>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750" b="1" spc="-15" dirty="0">
              <a:solidFill>
                <a:schemeClr val="bg1"/>
              </a:solidFill>
              <a:latin typeface="Calibri" panose="020F0502020204030204" pitchFamily="34" charset="0"/>
            </a:endParaRPr>
          </a:p>
        </p:txBody>
      </p:sp>
      <p:sp>
        <p:nvSpPr>
          <p:cNvPr id="6" name="TextBox 5"/>
          <p:cNvSpPr txBox="1"/>
          <p:nvPr/>
        </p:nvSpPr>
        <p:spPr>
          <a:xfrm>
            <a:off x="3419832" y="2213850"/>
            <a:ext cx="1813022" cy="184666"/>
          </a:xfrm>
          <a:prstGeom prst="rect">
            <a:avLst/>
          </a:prstGeom>
          <a:noFill/>
        </p:spPr>
        <p:txBody>
          <a:bodyPr wrap="square" rtlCol="0">
            <a:spAutoFit/>
          </a:bodyPr>
          <a:lstStyle/>
          <a:p>
            <a:pPr algn="r"/>
            <a:r>
              <a:rPr lang="en-US" sz="600" dirty="0">
                <a:solidFill>
                  <a:schemeClr val="bg1"/>
                </a:solidFill>
              </a:rPr>
              <a:t>Includes</a:t>
            </a:r>
            <a:r>
              <a:rPr lang="en-US" sz="600" dirty="0"/>
              <a:t> </a:t>
            </a:r>
            <a:r>
              <a:rPr lang="en-US" sz="600" dirty="0">
                <a:solidFill>
                  <a:schemeClr val="accent6"/>
                </a:solidFill>
              </a:rPr>
              <a:t>Online</a:t>
            </a:r>
            <a:r>
              <a:rPr lang="en-US" sz="600" dirty="0"/>
              <a:t> </a:t>
            </a:r>
            <a:r>
              <a:rPr lang="en-US" sz="600" dirty="0">
                <a:solidFill>
                  <a:schemeClr val="bg1"/>
                </a:solidFill>
              </a:rPr>
              <a:t>(Client) &amp; </a:t>
            </a:r>
            <a:r>
              <a:rPr lang="en-US" sz="600" dirty="0">
                <a:solidFill>
                  <a:schemeClr val="accent6"/>
                </a:solidFill>
              </a:rPr>
              <a:t>In-Branch</a:t>
            </a:r>
            <a:r>
              <a:rPr lang="en-US" sz="600" dirty="0"/>
              <a:t> </a:t>
            </a:r>
            <a:r>
              <a:rPr lang="en-US" sz="600" dirty="0">
                <a:solidFill>
                  <a:schemeClr val="bg1"/>
                </a:solidFill>
              </a:rPr>
              <a:t>(Staff)</a:t>
            </a:r>
            <a:endParaRPr lang="en-CA" sz="600" dirty="0">
              <a:solidFill>
                <a:schemeClr val="bg1"/>
              </a:solidFill>
            </a:endParaRPr>
          </a:p>
        </p:txBody>
      </p:sp>
      <p:cxnSp>
        <p:nvCxnSpPr>
          <p:cNvPr id="4" name="Straight Connector 3"/>
          <p:cNvCxnSpPr/>
          <p:nvPr/>
        </p:nvCxnSpPr>
        <p:spPr>
          <a:xfrm flipV="1">
            <a:off x="0" y="2562729"/>
            <a:ext cx="9144000" cy="90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V="1">
            <a:off x="0" y="3073801"/>
            <a:ext cx="9144000" cy="9023"/>
          </a:xfrm>
          <a:prstGeom prst="line">
            <a:avLst/>
          </a:prstGeom>
        </p:spPr>
        <p:style>
          <a:lnRef idx="1">
            <a:schemeClr val="accent1"/>
          </a:lnRef>
          <a:fillRef idx="0">
            <a:schemeClr val="accent1"/>
          </a:fillRef>
          <a:effectRef idx="0">
            <a:schemeClr val="accent1"/>
          </a:effectRef>
          <a:fontRef idx="minor">
            <a:schemeClr val="tx1"/>
          </a:fontRef>
        </p:style>
      </p:cxnSp>
      <p:sp>
        <p:nvSpPr>
          <p:cNvPr id="151" name="Oval 150"/>
          <p:cNvSpPr/>
          <p:nvPr/>
        </p:nvSpPr>
        <p:spPr>
          <a:xfrm>
            <a:off x="4285843" y="2594852"/>
            <a:ext cx="81000" cy="81000"/>
          </a:xfrm>
          <a:prstGeom prst="ellipse">
            <a:avLst/>
          </a:prstGeom>
          <a:solidFill>
            <a:srgbClr val="00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450" dirty="0"/>
          </a:p>
        </p:txBody>
      </p:sp>
      <p:sp>
        <p:nvSpPr>
          <p:cNvPr id="152" name="OTLSHAPE_M_7da4274af3d5420aadf4aaced861acac_Title"/>
          <p:cNvSpPr txBox="1"/>
          <p:nvPr>
            <p:custDataLst>
              <p:tags r:id="rId94"/>
            </p:custDataLst>
          </p:nvPr>
        </p:nvSpPr>
        <p:spPr>
          <a:xfrm>
            <a:off x="4395130" y="2601889"/>
            <a:ext cx="1167920" cy="69250"/>
          </a:xfrm>
          <a:prstGeom prst="rect">
            <a:avLst/>
          </a:prstGeom>
          <a:noFill/>
        </p:spPr>
        <p:txBody>
          <a:bodyPr vert="horz" wrap="square" lIns="0" tIns="0" rIns="0" bIns="0" rtlCol="0" anchor="ctr" anchorCtr="0">
            <a:spAutoFit/>
          </a:bodyPr>
          <a:lstStyle>
            <a:defPPr>
              <a:defRPr lang="en-US"/>
            </a:defPPr>
            <a:lvl1pPr algn="ctr">
              <a:defRPr sz="750">
                <a:solidFill>
                  <a:srgbClr val="44546A"/>
                </a:solidFill>
                <a:latin typeface="Calibri" panose="020F0502020204030204" pitchFamily="34" charset="0"/>
              </a:defRPr>
            </a:lvl1pPr>
          </a:lstStyle>
          <a:p>
            <a:pPr algn="l"/>
            <a:r>
              <a:rPr lang="en-CA" sz="450" dirty="0"/>
              <a:t>Forms Project: Motive Oct 30</a:t>
            </a:r>
          </a:p>
        </p:txBody>
      </p:sp>
      <p:sp>
        <p:nvSpPr>
          <p:cNvPr id="156" name="Oval 155"/>
          <p:cNvSpPr/>
          <p:nvPr/>
        </p:nvSpPr>
        <p:spPr>
          <a:xfrm>
            <a:off x="5643385" y="2592280"/>
            <a:ext cx="81000" cy="81000"/>
          </a:xfrm>
          <a:prstGeom prst="ellipse">
            <a:avLst/>
          </a:prstGeom>
          <a:solidFill>
            <a:srgbClr val="00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450" dirty="0"/>
          </a:p>
        </p:txBody>
      </p:sp>
      <p:sp>
        <p:nvSpPr>
          <p:cNvPr id="159" name="OTLSHAPE_M_7da4274af3d5420aadf4aaced861acac_Title"/>
          <p:cNvSpPr txBox="1"/>
          <p:nvPr>
            <p:custDataLst>
              <p:tags r:id="rId95"/>
            </p:custDataLst>
          </p:nvPr>
        </p:nvSpPr>
        <p:spPr>
          <a:xfrm>
            <a:off x="5740355" y="2598114"/>
            <a:ext cx="1167920" cy="69250"/>
          </a:xfrm>
          <a:prstGeom prst="rect">
            <a:avLst/>
          </a:prstGeom>
          <a:noFill/>
        </p:spPr>
        <p:txBody>
          <a:bodyPr vert="horz" wrap="square" lIns="0" tIns="0" rIns="0" bIns="0" rtlCol="0" anchor="ctr" anchorCtr="0">
            <a:spAutoFit/>
          </a:bodyPr>
          <a:lstStyle>
            <a:defPPr>
              <a:defRPr lang="en-US"/>
            </a:defPPr>
            <a:lvl1pPr algn="ctr">
              <a:defRPr sz="750">
                <a:solidFill>
                  <a:srgbClr val="44546A"/>
                </a:solidFill>
                <a:latin typeface="Calibri" panose="020F0502020204030204" pitchFamily="34" charset="0"/>
              </a:defRPr>
            </a:lvl1pPr>
          </a:lstStyle>
          <a:p>
            <a:pPr algn="l"/>
            <a:r>
              <a:rPr lang="en-CA" sz="450" dirty="0"/>
              <a:t>Forms Project: CWB Jan 30</a:t>
            </a:r>
          </a:p>
        </p:txBody>
      </p:sp>
      <p:sp>
        <p:nvSpPr>
          <p:cNvPr id="160" name="Oval 159"/>
          <p:cNvSpPr/>
          <p:nvPr/>
        </p:nvSpPr>
        <p:spPr>
          <a:xfrm>
            <a:off x="4191231" y="2731172"/>
            <a:ext cx="81000" cy="81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450" dirty="0"/>
          </a:p>
        </p:txBody>
      </p:sp>
      <p:sp>
        <p:nvSpPr>
          <p:cNvPr id="161" name="OTLSHAPE_M_7da4274af3d5420aadf4aaced861acac_Title"/>
          <p:cNvSpPr txBox="1"/>
          <p:nvPr>
            <p:custDataLst>
              <p:tags r:id="rId96"/>
            </p:custDataLst>
          </p:nvPr>
        </p:nvSpPr>
        <p:spPr>
          <a:xfrm>
            <a:off x="4285843" y="2740688"/>
            <a:ext cx="1167920" cy="69250"/>
          </a:xfrm>
          <a:prstGeom prst="rect">
            <a:avLst/>
          </a:prstGeom>
          <a:noFill/>
        </p:spPr>
        <p:txBody>
          <a:bodyPr vert="horz" wrap="square" lIns="0" tIns="0" rIns="0" bIns="0" rtlCol="0" anchor="ctr" anchorCtr="0">
            <a:spAutoFit/>
          </a:bodyPr>
          <a:lstStyle>
            <a:defPPr>
              <a:defRPr lang="en-US"/>
            </a:defPPr>
            <a:lvl1pPr algn="ctr">
              <a:defRPr sz="750">
                <a:solidFill>
                  <a:srgbClr val="44546A"/>
                </a:solidFill>
                <a:latin typeface="Calibri" panose="020F0502020204030204" pitchFamily="34" charset="0"/>
              </a:defRPr>
            </a:lvl1pPr>
          </a:lstStyle>
          <a:p>
            <a:pPr algn="l"/>
            <a:r>
              <a:rPr lang="en-CA" sz="450" dirty="0"/>
              <a:t>SAS-AML Project: Go Live mid-Oct</a:t>
            </a:r>
          </a:p>
        </p:txBody>
      </p:sp>
      <p:sp>
        <p:nvSpPr>
          <p:cNvPr id="162" name="OTLSHAPE_T_da3f1c3adf114f3bb18df83aad2c89d2_Shape"/>
          <p:cNvSpPr/>
          <p:nvPr>
            <p:custDataLst>
              <p:tags r:id="rId97"/>
            </p:custDataLst>
          </p:nvPr>
        </p:nvSpPr>
        <p:spPr>
          <a:xfrm>
            <a:off x="4854426" y="2843800"/>
            <a:ext cx="1850270" cy="68483"/>
          </a:xfrm>
          <a:prstGeom prst="roundRect">
            <a:avLst/>
          </a:prstGeom>
          <a:solidFill>
            <a:srgbClr val="00CC66"/>
          </a:solidFill>
          <a:ln>
            <a:noFill/>
          </a:ln>
          <a:extLs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 dirty="0"/>
              <a:t>Credit Card Project – Brim – Go Live April 1</a:t>
            </a:r>
            <a:endParaRPr lang="en-CA" sz="450" dirty="0"/>
          </a:p>
        </p:txBody>
      </p:sp>
      <p:sp>
        <p:nvSpPr>
          <p:cNvPr id="164" name="OTLSHAPE_T_da3f1c3adf114f3bb18df83aad2c89d2_Shape"/>
          <p:cNvSpPr/>
          <p:nvPr>
            <p:custDataLst>
              <p:tags r:id="rId98"/>
            </p:custDataLst>
          </p:nvPr>
        </p:nvSpPr>
        <p:spPr>
          <a:xfrm>
            <a:off x="2985980" y="2845037"/>
            <a:ext cx="1784691" cy="67500"/>
          </a:xfrm>
          <a:prstGeom prst="roundRect">
            <a:avLst/>
          </a:prstGeom>
          <a:solidFill>
            <a:srgbClr val="00CC66"/>
          </a:solidFill>
          <a:ln>
            <a:noFill/>
          </a:ln>
          <a:extLs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 dirty="0"/>
              <a:t>Credit Card Project – Brim – Go Live Nov 2020 Stand Alone</a:t>
            </a:r>
            <a:endParaRPr lang="en-CA" sz="450" dirty="0"/>
          </a:p>
        </p:txBody>
      </p:sp>
      <p:cxnSp>
        <p:nvCxnSpPr>
          <p:cNvPr id="166" name="Straight Connector 165"/>
          <p:cNvCxnSpPr/>
          <p:nvPr/>
        </p:nvCxnSpPr>
        <p:spPr>
          <a:xfrm>
            <a:off x="-1" y="916015"/>
            <a:ext cx="9150174" cy="1554"/>
          </a:xfrm>
          <a:prstGeom prst="line">
            <a:avLst/>
          </a:prstGeom>
        </p:spPr>
        <p:style>
          <a:lnRef idx="1">
            <a:schemeClr val="accent1"/>
          </a:lnRef>
          <a:fillRef idx="0">
            <a:schemeClr val="accent1"/>
          </a:fillRef>
          <a:effectRef idx="0">
            <a:schemeClr val="accent1"/>
          </a:effectRef>
          <a:fontRef idx="minor">
            <a:schemeClr val="tx1"/>
          </a:fontRef>
        </p:style>
      </p:cxnSp>
      <p:sp>
        <p:nvSpPr>
          <p:cNvPr id="167" name="TextBox 166"/>
          <p:cNvSpPr txBox="1"/>
          <p:nvPr/>
        </p:nvSpPr>
        <p:spPr>
          <a:xfrm>
            <a:off x="-1" y="2583086"/>
            <a:ext cx="1626985" cy="276999"/>
          </a:xfrm>
          <a:prstGeom prst="rect">
            <a:avLst/>
          </a:prstGeom>
          <a:noFill/>
        </p:spPr>
        <p:txBody>
          <a:bodyPr wrap="square" rtlCol="0">
            <a:spAutoFit/>
          </a:bodyPr>
          <a:lstStyle/>
          <a:p>
            <a:r>
              <a:rPr lang="en-US" sz="1200" b="1" dirty="0">
                <a:solidFill>
                  <a:schemeClr val="accent3">
                    <a:lumMod val="75000"/>
                  </a:schemeClr>
                </a:solidFill>
              </a:rPr>
              <a:t>Dependent Projects</a:t>
            </a:r>
            <a:endParaRPr lang="en-CA" sz="1200" b="1" dirty="0">
              <a:solidFill>
                <a:schemeClr val="accent3">
                  <a:lumMod val="75000"/>
                </a:schemeClr>
              </a:solidFill>
            </a:endParaRPr>
          </a:p>
        </p:txBody>
      </p:sp>
      <p:sp>
        <p:nvSpPr>
          <p:cNvPr id="163" name="Oval 162"/>
          <p:cNvSpPr/>
          <p:nvPr/>
        </p:nvSpPr>
        <p:spPr>
          <a:xfrm>
            <a:off x="5593041" y="1952222"/>
            <a:ext cx="81000" cy="81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750" b="1" spc="-15" dirty="0">
              <a:solidFill>
                <a:schemeClr val="bg1"/>
              </a:solidFill>
              <a:latin typeface="Calibri" panose="020F0502020204030204" pitchFamily="34" charset="0"/>
            </a:endParaRPr>
          </a:p>
        </p:txBody>
      </p:sp>
      <p:sp>
        <p:nvSpPr>
          <p:cNvPr id="168" name="Oval 167"/>
          <p:cNvSpPr/>
          <p:nvPr/>
        </p:nvSpPr>
        <p:spPr>
          <a:xfrm>
            <a:off x="5009221" y="1955682"/>
            <a:ext cx="81000" cy="81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750" b="1" spc="-15" dirty="0">
              <a:solidFill>
                <a:schemeClr val="bg1"/>
              </a:solidFill>
              <a:latin typeface="Calibri" panose="020F0502020204030204" pitchFamily="34" charset="0"/>
            </a:endParaRPr>
          </a:p>
        </p:txBody>
      </p:sp>
      <p:sp>
        <p:nvSpPr>
          <p:cNvPr id="171" name="OTLSHAPE_M_7da4274af3d5420aadf4aaced861acac_Title"/>
          <p:cNvSpPr txBox="1"/>
          <p:nvPr>
            <p:custDataLst>
              <p:tags r:id="rId99"/>
            </p:custDataLst>
          </p:nvPr>
        </p:nvSpPr>
        <p:spPr>
          <a:xfrm>
            <a:off x="5143398" y="1895837"/>
            <a:ext cx="310365" cy="184666"/>
          </a:xfrm>
          <a:prstGeom prst="rect">
            <a:avLst/>
          </a:prstGeom>
          <a:noFill/>
        </p:spPr>
        <p:txBody>
          <a:bodyPr vert="horz" wrap="square" lIns="0" tIns="0" rIns="0" bIns="0" rtlCol="0" anchor="ctr" anchorCtr="0">
            <a:spAutoFit/>
          </a:bodyPr>
          <a:lstStyle>
            <a:defPPr>
              <a:defRPr lang="en-US"/>
            </a:defPPr>
            <a:lvl1pPr algn="ctr">
              <a:defRPr sz="750">
                <a:solidFill>
                  <a:srgbClr val="44546A"/>
                </a:solidFill>
                <a:latin typeface="Calibri" panose="020F0502020204030204" pitchFamily="34" charset="0"/>
              </a:defRPr>
            </a:lvl1pPr>
          </a:lstStyle>
          <a:p>
            <a:pPr algn="l"/>
            <a:r>
              <a:rPr lang="en-CA" sz="600" dirty="0"/>
              <a:t>Dec 2020</a:t>
            </a:r>
          </a:p>
          <a:p>
            <a:pPr algn="l"/>
            <a:r>
              <a:rPr lang="en-CA" sz="600" dirty="0"/>
              <a:t>DCO HF</a:t>
            </a:r>
          </a:p>
        </p:txBody>
      </p:sp>
      <p:sp>
        <p:nvSpPr>
          <p:cNvPr id="172" name="OTLSHAPE_M_7da4274af3d5420aadf4aaced861acac_Title"/>
          <p:cNvSpPr txBox="1"/>
          <p:nvPr>
            <p:custDataLst>
              <p:tags r:id="rId100"/>
            </p:custDataLst>
          </p:nvPr>
        </p:nvSpPr>
        <p:spPr>
          <a:xfrm>
            <a:off x="5732315" y="1904201"/>
            <a:ext cx="310365" cy="184666"/>
          </a:xfrm>
          <a:prstGeom prst="rect">
            <a:avLst/>
          </a:prstGeom>
          <a:noFill/>
        </p:spPr>
        <p:txBody>
          <a:bodyPr vert="horz" wrap="square" lIns="0" tIns="0" rIns="0" bIns="0" rtlCol="0" anchor="ctr" anchorCtr="0">
            <a:spAutoFit/>
          </a:bodyPr>
          <a:lstStyle>
            <a:defPPr>
              <a:defRPr lang="en-US"/>
            </a:defPPr>
            <a:lvl1pPr algn="ctr">
              <a:defRPr sz="750">
                <a:solidFill>
                  <a:srgbClr val="44546A"/>
                </a:solidFill>
                <a:latin typeface="Calibri" panose="020F0502020204030204" pitchFamily="34" charset="0"/>
              </a:defRPr>
            </a:lvl1pPr>
          </a:lstStyle>
          <a:p>
            <a:pPr algn="l"/>
            <a:r>
              <a:rPr lang="en-CA" sz="600" dirty="0"/>
              <a:t>Jan 2021</a:t>
            </a:r>
          </a:p>
          <a:p>
            <a:pPr algn="l"/>
            <a:r>
              <a:rPr lang="en-CA" sz="600" dirty="0"/>
              <a:t>DCO HF</a:t>
            </a:r>
          </a:p>
        </p:txBody>
      </p:sp>
    </p:spTree>
    <p:custDataLst>
      <p:tags r:id="rId1"/>
    </p:custDataLst>
    <p:extLst>
      <p:ext uri="{BB962C8B-B14F-4D97-AF65-F5344CB8AC3E}">
        <p14:creationId xmlns:p14="http://schemas.microsoft.com/office/powerpoint/2010/main" val="3287224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06203" y="70423"/>
            <a:ext cx="8280401" cy="397483"/>
          </a:xfrm>
        </p:spPr>
        <p:txBody>
          <a:bodyPr/>
          <a:lstStyle/>
          <a:p>
            <a:r>
              <a:rPr lang="en-CA" dirty="0"/>
              <a:t>Program Stream 1: Scope Summary </a:t>
            </a:r>
          </a:p>
        </p:txBody>
      </p:sp>
      <p:graphicFrame>
        <p:nvGraphicFramePr>
          <p:cNvPr id="5" name="Table 4"/>
          <p:cNvGraphicFramePr>
            <a:graphicFrameLocks noGrp="1"/>
          </p:cNvGraphicFramePr>
          <p:nvPr>
            <p:extLst>
              <p:ext uri="{D42A27DB-BD31-4B8C-83A1-F6EECF244321}">
                <p14:modId xmlns:p14="http://schemas.microsoft.com/office/powerpoint/2010/main" val="898845556"/>
              </p:ext>
            </p:extLst>
          </p:nvPr>
        </p:nvGraphicFramePr>
        <p:xfrm>
          <a:off x="239151" y="668215"/>
          <a:ext cx="8672732" cy="4257720"/>
        </p:xfrm>
        <a:graphic>
          <a:graphicData uri="http://schemas.openxmlformats.org/drawingml/2006/table">
            <a:tbl>
              <a:tblPr firstRow="1" firstCol="1" bandRow="1">
                <a:tableStyleId>{5C22544A-7EE6-4342-B048-85BDC9FD1C3A}</a:tableStyleId>
              </a:tblPr>
              <a:tblGrid>
                <a:gridCol w="4142559">
                  <a:extLst>
                    <a:ext uri="{9D8B030D-6E8A-4147-A177-3AD203B41FA5}">
                      <a16:colId xmlns:a16="http://schemas.microsoft.com/office/drawing/2014/main" val="2159656428"/>
                    </a:ext>
                  </a:extLst>
                </a:gridCol>
                <a:gridCol w="4530173">
                  <a:extLst>
                    <a:ext uri="{9D8B030D-6E8A-4147-A177-3AD203B41FA5}">
                      <a16:colId xmlns:a16="http://schemas.microsoft.com/office/drawing/2014/main" val="833225055"/>
                    </a:ext>
                  </a:extLst>
                </a:gridCol>
              </a:tblGrid>
              <a:tr h="3653858">
                <a:tc>
                  <a:txBody>
                    <a:bodyPr/>
                    <a:lstStyle/>
                    <a:p>
                      <a:pPr algn="l">
                        <a:lnSpc>
                          <a:spcPct val="115000"/>
                        </a:lnSpc>
                        <a:spcAft>
                          <a:spcPts val="1000"/>
                        </a:spcAft>
                      </a:pPr>
                      <a:r>
                        <a:rPr lang="en-CA" sz="1000" u="sng" dirty="0">
                          <a:solidFill>
                            <a:srgbClr val="060606"/>
                          </a:solidFill>
                          <a:effectLst/>
                        </a:rPr>
                        <a:t>Program Stream 1 (Digital Client Onboarding):</a:t>
                      </a:r>
                      <a:endParaRPr lang="en-CA" sz="1000" dirty="0">
                        <a:solidFill>
                          <a:srgbClr val="060606"/>
                        </a:solidFill>
                        <a:effectLst/>
                      </a:endParaRPr>
                    </a:p>
                    <a:p>
                      <a:pPr marL="342900" lvl="0" indent="-342900" algn="l">
                        <a:lnSpc>
                          <a:spcPct val="115000"/>
                        </a:lnSpc>
                        <a:spcAft>
                          <a:spcPts val="0"/>
                        </a:spcAft>
                        <a:buFont typeface="Symbol" panose="05050102010706020507" pitchFamily="18" charset="2"/>
                        <a:buChar char=""/>
                      </a:pPr>
                      <a:r>
                        <a:rPr lang="en-CA" sz="1000" b="0" dirty="0">
                          <a:solidFill>
                            <a:srgbClr val="060606"/>
                          </a:solidFill>
                          <a:effectLst/>
                        </a:rPr>
                        <a:t>Motive Digital Client Onboarding</a:t>
                      </a:r>
                    </a:p>
                    <a:p>
                      <a:pPr marL="342900" lvl="0" indent="-342900" algn="l">
                        <a:lnSpc>
                          <a:spcPct val="115000"/>
                        </a:lnSpc>
                        <a:spcAft>
                          <a:spcPts val="0"/>
                        </a:spcAft>
                        <a:buFont typeface="Symbol" panose="05050102010706020507" pitchFamily="18" charset="2"/>
                        <a:buChar char=""/>
                      </a:pPr>
                      <a:r>
                        <a:rPr lang="en-CA" sz="1000" b="0" dirty="0">
                          <a:solidFill>
                            <a:srgbClr val="060606"/>
                          </a:solidFill>
                          <a:effectLst/>
                        </a:rPr>
                        <a:t>CWB Web Personal Digital Client Onboarding</a:t>
                      </a:r>
                    </a:p>
                    <a:p>
                      <a:pPr marL="342900" lvl="0" indent="-342900" algn="l">
                        <a:lnSpc>
                          <a:spcPct val="115000"/>
                        </a:lnSpc>
                        <a:spcAft>
                          <a:spcPts val="0"/>
                        </a:spcAft>
                        <a:buFont typeface="Symbol" panose="05050102010706020507" pitchFamily="18" charset="2"/>
                        <a:buChar char=""/>
                      </a:pPr>
                      <a:r>
                        <a:rPr lang="en-CA" sz="1000" b="0" dirty="0">
                          <a:solidFill>
                            <a:srgbClr val="060606"/>
                          </a:solidFill>
                          <a:effectLst/>
                        </a:rPr>
                        <a:t>Small Business Digital Client Onboarding</a:t>
                      </a:r>
                    </a:p>
                    <a:p>
                      <a:pPr marL="342900" lvl="0" indent="-342900" algn="l">
                        <a:lnSpc>
                          <a:spcPct val="115000"/>
                        </a:lnSpc>
                        <a:spcAft>
                          <a:spcPts val="0"/>
                        </a:spcAft>
                        <a:buFont typeface="Symbol" panose="05050102010706020507" pitchFamily="18" charset="2"/>
                        <a:buChar char=""/>
                      </a:pPr>
                      <a:r>
                        <a:rPr lang="en-CA" sz="1000" b="0" dirty="0">
                          <a:solidFill>
                            <a:srgbClr val="060606"/>
                          </a:solidFill>
                          <a:effectLst/>
                        </a:rPr>
                        <a:t>In-Branch Personal and Small Business Digital Client Onboarding</a:t>
                      </a:r>
                    </a:p>
                    <a:p>
                      <a:pPr marL="342900" lvl="0" indent="-342900" algn="l">
                        <a:lnSpc>
                          <a:spcPct val="115000"/>
                        </a:lnSpc>
                        <a:spcAft>
                          <a:spcPts val="0"/>
                        </a:spcAft>
                        <a:buFont typeface="Symbol" panose="05050102010706020507" pitchFamily="18" charset="2"/>
                        <a:buChar char=""/>
                      </a:pPr>
                      <a:r>
                        <a:rPr lang="en-CA" sz="1000" b="0" dirty="0">
                          <a:solidFill>
                            <a:srgbClr val="060606"/>
                          </a:solidFill>
                          <a:effectLst/>
                        </a:rPr>
                        <a:t>CWB Small Business Lending</a:t>
                      </a:r>
                    </a:p>
                    <a:p>
                      <a:pPr marL="914400" algn="l">
                        <a:lnSpc>
                          <a:spcPct val="115000"/>
                        </a:lnSpc>
                        <a:spcAft>
                          <a:spcPts val="1000"/>
                        </a:spcAft>
                      </a:pPr>
                      <a:r>
                        <a:rPr lang="en-CA" sz="1000" b="0" dirty="0">
                          <a:solidFill>
                            <a:srgbClr val="060606"/>
                          </a:solidFill>
                          <a:effectLst/>
                        </a:rPr>
                        <a:t> </a:t>
                      </a:r>
                      <a:endParaRPr lang="en-CA" sz="1000" b="0" dirty="0">
                        <a:solidFill>
                          <a:srgbClr val="060606"/>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21000" marR="21000" marT="10500" marB="10500">
                    <a:solidFill>
                      <a:schemeClr val="bg1">
                        <a:lumMod val="85000"/>
                      </a:schemeClr>
                    </a:solidFill>
                  </a:tcPr>
                </a:tc>
                <a:tc>
                  <a:txBody>
                    <a:bodyPr/>
                    <a:lstStyle/>
                    <a:p>
                      <a:pPr algn="l">
                        <a:lnSpc>
                          <a:spcPct val="115000"/>
                        </a:lnSpc>
                        <a:spcAft>
                          <a:spcPts val="0"/>
                        </a:spcAft>
                      </a:pPr>
                      <a:r>
                        <a:rPr lang="en-US" sz="1000" b="0" dirty="0">
                          <a:solidFill>
                            <a:srgbClr val="060606"/>
                          </a:solidFill>
                          <a:effectLst/>
                        </a:rPr>
                        <a:t>The first key stream is focused on Digital Client Onboarding through the Temenos Infinity platform for prospective retail and small business clients.</a:t>
                      </a:r>
                      <a:endParaRPr lang="en-CA" sz="1000" b="0" dirty="0">
                        <a:solidFill>
                          <a:srgbClr val="060606"/>
                        </a:solidFill>
                        <a:effectLst/>
                      </a:endParaRPr>
                    </a:p>
                    <a:p>
                      <a:pPr algn="l">
                        <a:lnSpc>
                          <a:spcPct val="115000"/>
                        </a:lnSpc>
                        <a:spcAft>
                          <a:spcPts val="0"/>
                        </a:spcAft>
                      </a:pPr>
                      <a:r>
                        <a:rPr lang="en-US" sz="1000" b="0" dirty="0">
                          <a:solidFill>
                            <a:srgbClr val="060606"/>
                          </a:solidFill>
                          <a:effectLst/>
                        </a:rPr>
                        <a:t> </a:t>
                      </a:r>
                      <a:endParaRPr lang="en-CA" sz="1000" b="0" dirty="0">
                        <a:solidFill>
                          <a:srgbClr val="060606"/>
                        </a:solidFill>
                        <a:effectLst/>
                      </a:endParaRPr>
                    </a:p>
                    <a:p>
                      <a:pPr algn="l">
                        <a:lnSpc>
                          <a:spcPct val="115000"/>
                        </a:lnSpc>
                        <a:spcAft>
                          <a:spcPts val="0"/>
                        </a:spcAft>
                      </a:pPr>
                      <a:r>
                        <a:rPr lang="en-US" sz="1000" b="0" dirty="0">
                          <a:solidFill>
                            <a:srgbClr val="060606"/>
                          </a:solidFill>
                          <a:effectLst/>
                        </a:rPr>
                        <a:t>The deployment of the Temenos Infinity Digital Client Onboarding (DCO) Platform (aka. Temenos Avoka) will digitalize the existing and manual account opening processes for retail and small business clients. This includes webpage design, workflow management, analytical reporting, and user access setup on environments hosted on Temenos Cloud.</a:t>
                      </a:r>
                      <a:endParaRPr lang="en-CA" sz="1000" b="0" dirty="0">
                        <a:solidFill>
                          <a:srgbClr val="060606"/>
                        </a:solidFill>
                        <a:effectLst/>
                      </a:endParaRPr>
                    </a:p>
                    <a:p>
                      <a:pPr algn="l">
                        <a:lnSpc>
                          <a:spcPct val="115000"/>
                        </a:lnSpc>
                        <a:spcAft>
                          <a:spcPts val="0"/>
                        </a:spcAft>
                      </a:pPr>
                      <a:r>
                        <a:rPr lang="en-CA" sz="1000" b="0" dirty="0">
                          <a:solidFill>
                            <a:srgbClr val="060606"/>
                          </a:solidFill>
                          <a:effectLst/>
                        </a:rPr>
                        <a:t> </a:t>
                      </a:r>
                    </a:p>
                    <a:p>
                      <a:pPr algn="l">
                        <a:lnSpc>
                          <a:spcPct val="115000"/>
                        </a:lnSpc>
                        <a:spcAft>
                          <a:spcPts val="0"/>
                        </a:spcAft>
                      </a:pPr>
                      <a:r>
                        <a:rPr lang="en-US" sz="1000" b="0" dirty="0">
                          <a:solidFill>
                            <a:srgbClr val="060606"/>
                          </a:solidFill>
                          <a:effectLst/>
                        </a:rPr>
                        <a:t>This program stream will also focus on the implementation of a Digital integration layer using Mulesoft framework software (Enterprise Service Bus). New supporting integrations to be orchestrated through Mulesoft include:</a:t>
                      </a:r>
                      <a:endParaRPr lang="en-CA" sz="1000" b="0" dirty="0">
                        <a:solidFill>
                          <a:srgbClr val="060606"/>
                        </a:solidFill>
                        <a:effectLst/>
                      </a:endParaRPr>
                    </a:p>
                    <a:p>
                      <a:pPr algn="l">
                        <a:lnSpc>
                          <a:spcPct val="115000"/>
                        </a:lnSpc>
                        <a:spcAft>
                          <a:spcPts val="0"/>
                        </a:spcAft>
                      </a:pPr>
                      <a:r>
                        <a:rPr lang="en-CA" sz="1000" b="0" dirty="0">
                          <a:solidFill>
                            <a:srgbClr val="060606"/>
                          </a:solidFill>
                          <a:effectLst/>
                        </a:rPr>
                        <a:t> </a:t>
                      </a:r>
                    </a:p>
                    <a:p>
                      <a:pPr marL="342900" lvl="0" indent="-342900" algn="l">
                        <a:lnSpc>
                          <a:spcPct val="115000"/>
                        </a:lnSpc>
                        <a:spcAft>
                          <a:spcPts val="0"/>
                        </a:spcAft>
                        <a:buFont typeface="Wingdings" panose="05000000000000000000" pitchFamily="2" charset="2"/>
                        <a:buChar char=""/>
                      </a:pPr>
                      <a:r>
                        <a:rPr lang="en-US" sz="1000" b="0" dirty="0">
                          <a:solidFill>
                            <a:srgbClr val="060606"/>
                          </a:solidFill>
                          <a:effectLst/>
                        </a:rPr>
                        <a:t>thirdstream: Canada Post (address suggestion, correction and prefill), Amazon SNS (SMS notifications), ThreatMetrix (device and IP fraud screening), IDScan (identity document prefill), Equifax Credit Check, Flinks (authentication only), Equifax AML Assist/Citadel Fraud, EnStream (mobile phone verification).</a:t>
                      </a:r>
                      <a:endParaRPr lang="en-CA" sz="1000" b="0" dirty="0">
                        <a:solidFill>
                          <a:srgbClr val="060606"/>
                        </a:solidFill>
                        <a:effectLst/>
                      </a:endParaRPr>
                    </a:p>
                    <a:p>
                      <a:pPr marL="457200">
                        <a:spcBef>
                          <a:spcPts val="300"/>
                        </a:spcBef>
                        <a:spcAft>
                          <a:spcPts val="300"/>
                        </a:spcAft>
                      </a:pPr>
                      <a:r>
                        <a:rPr lang="en-CA" sz="1000" b="1" dirty="0">
                          <a:solidFill>
                            <a:srgbClr val="060606"/>
                          </a:solidFill>
                          <a:effectLst/>
                          <a:latin typeface="Calibri" panose="020F0502020204030204" pitchFamily="34" charset="0"/>
                          <a:ea typeface="Calibri" panose="020F0502020204030204" pitchFamily="34" charset="0"/>
                          <a:cs typeface="Times New Roman" panose="02020603050405020304" pitchFamily="18" charset="0"/>
                        </a:rPr>
                        <a:t>Note</a:t>
                      </a:r>
                      <a:r>
                        <a:rPr lang="en-CA" sz="1000" b="0" dirty="0">
                          <a:solidFill>
                            <a:srgbClr val="060606"/>
                          </a:solidFill>
                          <a:effectLst/>
                          <a:latin typeface="Calibri" panose="020F0502020204030204" pitchFamily="34" charset="0"/>
                          <a:ea typeface="Calibri" panose="020F0502020204030204" pitchFamily="34" charset="0"/>
                          <a:cs typeface="Times New Roman" panose="02020603050405020304" pitchFamily="18" charset="0"/>
                        </a:rPr>
                        <a:t>: The above listing denotes Motive/Personal services with additional Small Business services to be defined during the Small Business DCO phase.</a:t>
                      </a:r>
                    </a:p>
                    <a:p>
                      <a:pPr marL="342900" lvl="0" indent="-342900" algn="l">
                        <a:lnSpc>
                          <a:spcPct val="115000"/>
                        </a:lnSpc>
                        <a:spcAft>
                          <a:spcPts val="0"/>
                        </a:spcAft>
                        <a:buFont typeface="Wingdings" panose="05000000000000000000" pitchFamily="2" charset="2"/>
                        <a:buChar char=""/>
                      </a:pPr>
                      <a:r>
                        <a:rPr lang="en-US" sz="1000" b="0" dirty="0">
                          <a:solidFill>
                            <a:srgbClr val="060606"/>
                          </a:solidFill>
                          <a:effectLst/>
                        </a:rPr>
                        <a:t>Temenos T24: new web services: create customer, create PAC, create PAN (for card access and linkage), check for existing customer</a:t>
                      </a:r>
                      <a:endParaRPr lang="en-CA" sz="1000" b="0" dirty="0">
                        <a:solidFill>
                          <a:srgbClr val="060606"/>
                        </a:solidFill>
                        <a:effectLst/>
                      </a:endParaRPr>
                    </a:p>
                    <a:p>
                      <a:pPr algn="l">
                        <a:lnSpc>
                          <a:spcPct val="115000"/>
                        </a:lnSpc>
                        <a:spcAft>
                          <a:spcPts val="0"/>
                        </a:spcAft>
                      </a:pPr>
                      <a:r>
                        <a:rPr lang="en-US" sz="1000" b="0" dirty="0">
                          <a:solidFill>
                            <a:srgbClr val="060606"/>
                          </a:solidFill>
                          <a:effectLst/>
                        </a:rPr>
                        <a:t> </a:t>
                      </a:r>
                      <a:endParaRPr lang="en-CA" sz="1000" b="0" dirty="0">
                        <a:solidFill>
                          <a:srgbClr val="060606"/>
                        </a:solidFill>
                        <a:effectLst/>
                      </a:endParaRPr>
                    </a:p>
                    <a:p>
                      <a:pPr algn="l">
                        <a:lnSpc>
                          <a:spcPct val="115000"/>
                        </a:lnSpc>
                        <a:spcAft>
                          <a:spcPts val="0"/>
                        </a:spcAft>
                      </a:pPr>
                      <a:r>
                        <a:rPr lang="en-US" sz="1000" b="0" dirty="0">
                          <a:solidFill>
                            <a:srgbClr val="060606"/>
                          </a:solidFill>
                          <a:effectLst/>
                        </a:rPr>
                        <a:t>Finally, this program stream will establish the new CWB Digital Team support and sustainment structure.</a:t>
                      </a:r>
                      <a:endParaRPr lang="en-CA" sz="1000" b="0" dirty="0">
                        <a:solidFill>
                          <a:srgbClr val="060606"/>
                        </a:solidFill>
                        <a:effectLst/>
                        <a:latin typeface="Calibri" panose="020F0502020204030204" pitchFamily="34" charset="0"/>
                        <a:ea typeface="Calibri" panose="020F0502020204030204" pitchFamily="34" charset="0"/>
                        <a:cs typeface="Times New Roman" panose="02020603050405020304" pitchFamily="18" charset="0"/>
                      </a:endParaRPr>
                    </a:p>
                  </a:txBody>
                  <a:tcPr marL="21000" marR="21000" marT="10500" marB="10500">
                    <a:solidFill>
                      <a:schemeClr val="bg1">
                        <a:lumMod val="85000"/>
                      </a:schemeClr>
                    </a:solidFill>
                  </a:tcPr>
                </a:tc>
                <a:extLst>
                  <a:ext uri="{0D108BD9-81ED-4DB2-BD59-A6C34878D82A}">
                    <a16:rowId xmlns:a16="http://schemas.microsoft.com/office/drawing/2014/main" val="2634460274"/>
                  </a:ext>
                </a:extLst>
              </a:tr>
            </a:tbl>
          </a:graphicData>
        </a:graphic>
      </p:graphicFrame>
    </p:spTree>
    <p:extLst>
      <p:ext uri="{BB962C8B-B14F-4D97-AF65-F5344CB8AC3E}">
        <p14:creationId xmlns:p14="http://schemas.microsoft.com/office/powerpoint/2010/main" val="30102536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06203" y="70423"/>
            <a:ext cx="8280401" cy="397483"/>
          </a:xfrm>
        </p:spPr>
        <p:txBody>
          <a:bodyPr/>
          <a:lstStyle/>
          <a:p>
            <a:r>
              <a:rPr lang="en-CA" dirty="0"/>
              <a:t>Program Stream 2: Scope Summary </a:t>
            </a:r>
          </a:p>
        </p:txBody>
      </p:sp>
      <p:graphicFrame>
        <p:nvGraphicFramePr>
          <p:cNvPr id="5" name="Table 4"/>
          <p:cNvGraphicFramePr>
            <a:graphicFrameLocks noGrp="1"/>
          </p:cNvGraphicFramePr>
          <p:nvPr>
            <p:extLst>
              <p:ext uri="{D42A27DB-BD31-4B8C-83A1-F6EECF244321}">
                <p14:modId xmlns:p14="http://schemas.microsoft.com/office/powerpoint/2010/main" val="2514980256"/>
              </p:ext>
            </p:extLst>
          </p:nvPr>
        </p:nvGraphicFramePr>
        <p:xfrm>
          <a:off x="239151" y="668215"/>
          <a:ext cx="8672732" cy="3653858"/>
        </p:xfrm>
        <a:graphic>
          <a:graphicData uri="http://schemas.openxmlformats.org/drawingml/2006/table">
            <a:tbl>
              <a:tblPr firstRow="1" firstCol="1" bandRow="1">
                <a:tableStyleId>{5C22544A-7EE6-4342-B048-85BDC9FD1C3A}</a:tableStyleId>
              </a:tblPr>
              <a:tblGrid>
                <a:gridCol w="4142559">
                  <a:extLst>
                    <a:ext uri="{9D8B030D-6E8A-4147-A177-3AD203B41FA5}">
                      <a16:colId xmlns:a16="http://schemas.microsoft.com/office/drawing/2014/main" val="2159656428"/>
                    </a:ext>
                  </a:extLst>
                </a:gridCol>
                <a:gridCol w="4530173">
                  <a:extLst>
                    <a:ext uri="{9D8B030D-6E8A-4147-A177-3AD203B41FA5}">
                      <a16:colId xmlns:a16="http://schemas.microsoft.com/office/drawing/2014/main" val="833225055"/>
                    </a:ext>
                  </a:extLst>
                </a:gridCol>
              </a:tblGrid>
              <a:tr h="3653858">
                <a:tc>
                  <a:txBody>
                    <a:bodyPr/>
                    <a:lstStyle/>
                    <a:p>
                      <a:pPr>
                        <a:lnSpc>
                          <a:spcPct val="115000"/>
                        </a:lnSpc>
                        <a:spcAft>
                          <a:spcPts val="1000"/>
                        </a:spcAft>
                      </a:pPr>
                      <a:r>
                        <a:rPr lang="en-CA" sz="1000" b="1" u="sng" dirty="0">
                          <a:solidFill>
                            <a:srgbClr val="060606"/>
                          </a:solidFill>
                          <a:effectLst/>
                          <a:latin typeface="Calibri" panose="020F0502020204030204" pitchFamily="34" charset="0"/>
                          <a:ea typeface="Times New Roman" panose="02020603050405020304" pitchFamily="18" charset="0"/>
                          <a:cs typeface="Times New Roman" panose="02020603050405020304" pitchFamily="18" charset="0"/>
                        </a:rPr>
                        <a:t>Program Stream 2 (Digital Online Banking Platform):</a:t>
                      </a:r>
                      <a:endParaRPr lang="en-CA" sz="1000" dirty="0">
                        <a:solidFill>
                          <a:srgbClr val="060606"/>
                        </a:solidFill>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spcAft>
                          <a:spcPts val="0"/>
                        </a:spcAft>
                        <a:buFont typeface="Symbol" panose="05050102010706020507" pitchFamily="18" charset="2"/>
                        <a:buChar char=""/>
                      </a:pPr>
                      <a:r>
                        <a:rPr lang="en-CA" sz="1000" b="0" dirty="0">
                          <a:solidFill>
                            <a:srgbClr val="060606"/>
                          </a:solidFill>
                          <a:effectLst/>
                          <a:latin typeface="Calibri" panose="020F0502020204030204" pitchFamily="34" charset="0"/>
                          <a:ea typeface="Times New Roman" panose="02020603050405020304" pitchFamily="18" charset="0"/>
                          <a:cs typeface="Times New Roman" panose="02020603050405020304" pitchFamily="18" charset="0"/>
                        </a:rPr>
                        <a:t>Small Business Online Banking Platform </a:t>
                      </a:r>
                    </a:p>
                    <a:p>
                      <a:pPr marL="342900" lvl="0" indent="-342900">
                        <a:lnSpc>
                          <a:spcPct val="115000"/>
                        </a:lnSpc>
                        <a:spcAft>
                          <a:spcPts val="0"/>
                        </a:spcAft>
                        <a:buFont typeface="Symbol" panose="05050102010706020507" pitchFamily="18" charset="2"/>
                        <a:buChar char=""/>
                      </a:pPr>
                      <a:r>
                        <a:rPr lang="en-CA" sz="1000" b="0" dirty="0">
                          <a:solidFill>
                            <a:srgbClr val="060606"/>
                          </a:solidFill>
                          <a:effectLst/>
                          <a:latin typeface="Calibri" panose="020F0502020204030204" pitchFamily="34" charset="0"/>
                          <a:ea typeface="Times New Roman" panose="02020603050405020304" pitchFamily="18" charset="0"/>
                          <a:cs typeface="Times New Roman" panose="02020603050405020304" pitchFamily="18" charset="0"/>
                        </a:rPr>
                        <a:t>Personal Digital Online Banking Platform</a:t>
                      </a:r>
                    </a:p>
                    <a:p>
                      <a:pPr marL="342900" lvl="0" indent="-342900">
                        <a:lnSpc>
                          <a:spcPct val="115000"/>
                        </a:lnSpc>
                        <a:spcAft>
                          <a:spcPts val="0"/>
                        </a:spcAft>
                        <a:buFont typeface="Symbol" panose="05050102010706020507" pitchFamily="18" charset="2"/>
                        <a:buChar char=""/>
                      </a:pPr>
                      <a:r>
                        <a:rPr lang="en-CA" sz="1000" b="0" dirty="0">
                          <a:solidFill>
                            <a:srgbClr val="060606"/>
                          </a:solidFill>
                          <a:effectLst/>
                          <a:latin typeface="Calibri" panose="020F0502020204030204" pitchFamily="34" charset="0"/>
                          <a:ea typeface="Times New Roman" panose="02020603050405020304" pitchFamily="18" charset="0"/>
                          <a:cs typeface="Times New Roman" panose="02020603050405020304" pitchFamily="18" charset="0"/>
                        </a:rPr>
                        <a:t>Commercial Digital Online Banking Platform</a:t>
                      </a:r>
                    </a:p>
                    <a:p>
                      <a:pPr marL="914400">
                        <a:lnSpc>
                          <a:spcPct val="115000"/>
                        </a:lnSpc>
                        <a:spcAft>
                          <a:spcPts val="1000"/>
                        </a:spcAft>
                      </a:pPr>
                      <a:r>
                        <a:rPr lang="en-CA" sz="1000" b="1" u="none" strike="noStrike" dirty="0">
                          <a:solidFill>
                            <a:srgbClr val="060606"/>
                          </a:solidFill>
                          <a:effectLst/>
                          <a:latin typeface="Calibri" panose="020F0502020204030204" pitchFamily="34" charset="0"/>
                          <a:ea typeface="Times New Roman" panose="02020603050405020304" pitchFamily="18" charset="0"/>
                          <a:cs typeface="Times New Roman" panose="02020603050405020304" pitchFamily="18" charset="0"/>
                        </a:rPr>
                        <a:t> </a:t>
                      </a:r>
                      <a:endParaRPr lang="en-CA" sz="1000" dirty="0">
                        <a:solidFill>
                          <a:srgbClr val="060606"/>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36830" marR="36830" marT="18415" marB="18415">
                    <a:solidFill>
                      <a:schemeClr val="bg1">
                        <a:lumMod val="85000"/>
                      </a:schemeClr>
                    </a:solidFill>
                  </a:tcPr>
                </a:tc>
                <a:tc>
                  <a:txBody>
                    <a:bodyPr/>
                    <a:lstStyle/>
                    <a:p>
                      <a:pPr>
                        <a:lnSpc>
                          <a:spcPct val="115000"/>
                        </a:lnSpc>
                        <a:spcAft>
                          <a:spcPts val="0"/>
                        </a:spcAft>
                      </a:pPr>
                      <a:r>
                        <a:rPr lang="en-US" sz="1000" b="0" dirty="0">
                          <a:solidFill>
                            <a:srgbClr val="060606"/>
                          </a:solidFill>
                          <a:effectLst/>
                          <a:latin typeface="Calibri" panose="020F0502020204030204" pitchFamily="34" charset="0"/>
                          <a:ea typeface="Calibri" panose="020F0502020204030204" pitchFamily="34" charset="0"/>
                          <a:cs typeface="Times New Roman" panose="02020603050405020304" pitchFamily="18" charset="0"/>
                        </a:rPr>
                        <a:t>The second key program stream is the implementation of Temenos Infinity is their digital online banking platform (aka Temenos Kony) product for retail, small business and commercial clients; replacing the existing Central 1 online banking platform that CWB currently uses. This program stream is focused to provide an enhanced client user experience, seamless migration of clients’ accounts, preferences and historical data/transactions, as well as providing additional product/feature/services not available in CWB’s current online banking platform. </a:t>
                      </a:r>
                      <a:endParaRPr lang="en-CA" sz="1000" b="0" dirty="0">
                        <a:solidFill>
                          <a:srgbClr val="060606"/>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r>
                        <a:rPr lang="en-US" sz="1000" b="0" dirty="0">
                          <a:solidFill>
                            <a:srgbClr val="060606"/>
                          </a:solidFill>
                          <a:effectLst/>
                          <a:latin typeface="Calibri" panose="020F0502020204030204" pitchFamily="34" charset="0"/>
                          <a:ea typeface="Calibri" panose="020F0502020204030204" pitchFamily="34" charset="0"/>
                          <a:cs typeface="Times New Roman" panose="02020603050405020304" pitchFamily="18" charset="0"/>
                        </a:rPr>
                        <a:t> </a:t>
                      </a:r>
                      <a:endParaRPr lang="en-CA" sz="1000" b="0" dirty="0">
                        <a:solidFill>
                          <a:srgbClr val="060606"/>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r>
                        <a:rPr lang="en-US" sz="1000" b="0" dirty="0">
                          <a:solidFill>
                            <a:srgbClr val="060606"/>
                          </a:solidFill>
                          <a:effectLst/>
                          <a:latin typeface="Calibri" panose="020F0502020204030204" pitchFamily="34" charset="0"/>
                          <a:ea typeface="Calibri" panose="020F0502020204030204" pitchFamily="34" charset="0"/>
                          <a:cs typeface="Times New Roman" panose="02020603050405020304" pitchFamily="18" charset="0"/>
                        </a:rPr>
                        <a:t>This stream will also focus on the integration of Central 1’s API for payment/settlement processing services through the Mulesoft ESB and enhancement of T24 web services as needed.</a:t>
                      </a:r>
                      <a:endParaRPr lang="en-CA" sz="1000" b="0" dirty="0">
                        <a:solidFill>
                          <a:srgbClr val="060606"/>
                        </a:solidFill>
                        <a:effectLst/>
                        <a:latin typeface="Calibri" panose="020F0502020204030204" pitchFamily="34" charset="0"/>
                        <a:ea typeface="Calibri" panose="020F0502020204030204" pitchFamily="34" charset="0"/>
                        <a:cs typeface="Times New Roman" panose="02020603050405020304" pitchFamily="18" charset="0"/>
                      </a:endParaRPr>
                    </a:p>
                  </a:txBody>
                  <a:tcPr marL="36830" marR="36830" marT="18415" marB="18415">
                    <a:solidFill>
                      <a:schemeClr val="bg1">
                        <a:lumMod val="85000"/>
                      </a:schemeClr>
                    </a:solidFill>
                  </a:tcPr>
                </a:tc>
                <a:extLst>
                  <a:ext uri="{0D108BD9-81ED-4DB2-BD59-A6C34878D82A}">
                    <a16:rowId xmlns:a16="http://schemas.microsoft.com/office/drawing/2014/main" val="2634460274"/>
                  </a:ext>
                </a:extLst>
              </a:tr>
            </a:tbl>
          </a:graphicData>
        </a:graphic>
      </p:graphicFrame>
    </p:spTree>
    <p:extLst>
      <p:ext uri="{BB962C8B-B14F-4D97-AF65-F5344CB8AC3E}">
        <p14:creationId xmlns:p14="http://schemas.microsoft.com/office/powerpoint/2010/main" val="1668733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 Placeholder 2"/>
          <p:cNvSpPr txBox="1">
            <a:spLocks/>
          </p:cNvSpPr>
          <p:nvPr/>
        </p:nvSpPr>
        <p:spPr>
          <a:xfrm>
            <a:off x="462223" y="44031"/>
            <a:ext cx="8280401" cy="39748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700" spc="-100" dirty="0">
                <a:solidFill>
                  <a:srgbClr val="0097A9"/>
                </a:solidFill>
                <a:cs typeface="Arial" panose="020B0604020202020204" pitchFamily="34" charset="0"/>
              </a:rPr>
              <a:t>Digital Program – Motive vs CWB</a:t>
            </a:r>
            <a:endParaRPr lang="en-CA" sz="2700" spc="-100" dirty="0">
              <a:solidFill>
                <a:srgbClr val="0097A9"/>
              </a:solidFill>
              <a:cs typeface="Arial" panose="020B0604020202020204" pitchFamily="34" charset="0"/>
            </a:endParaRPr>
          </a:p>
        </p:txBody>
      </p:sp>
      <p:sp>
        <p:nvSpPr>
          <p:cNvPr id="2276" name="OTLSHAPE_TB_00000000000000000000000000000000_LeftEndCaps" hidden="1"/>
          <p:cNvSpPr txBox="1"/>
          <p:nvPr>
            <p:custDataLst>
              <p:tags r:id="rId2"/>
            </p:custDataLst>
          </p:nvPr>
        </p:nvSpPr>
        <p:spPr>
          <a:xfrm>
            <a:off x="190382" y="926931"/>
            <a:ext cx="352662" cy="207749"/>
          </a:xfrm>
          <a:prstGeom prst="rect">
            <a:avLst/>
          </a:prstGeom>
          <a:noFill/>
        </p:spPr>
        <p:txBody>
          <a:bodyPr vert="horz" wrap="none" lIns="0" tIns="0" rIns="0" bIns="0" rtlCol="0" anchor="ctr" anchorCtr="0">
            <a:spAutoFit/>
          </a:bodyPr>
          <a:lstStyle/>
          <a:p>
            <a:pPr algn="ctr"/>
            <a:r>
              <a:rPr lang="en-CA" sz="1350" b="1" dirty="0">
                <a:solidFill>
                  <a:srgbClr val="ED7D31"/>
                </a:solidFill>
                <a:latin typeface="Calibri" panose="020F0502020204030204" pitchFamily="34" charset="0"/>
              </a:rPr>
              <a:t>2019</a:t>
            </a:r>
          </a:p>
        </p:txBody>
      </p:sp>
      <p:sp>
        <p:nvSpPr>
          <p:cNvPr id="2277" name="OTLSHAPE_TB_00000000000000000000000000000000_RightEndCaps" hidden="1"/>
          <p:cNvSpPr txBox="1"/>
          <p:nvPr>
            <p:custDataLst>
              <p:tags r:id="rId3"/>
            </p:custDataLst>
          </p:nvPr>
        </p:nvSpPr>
        <p:spPr>
          <a:xfrm>
            <a:off x="8605782" y="926931"/>
            <a:ext cx="352662" cy="207749"/>
          </a:xfrm>
          <a:prstGeom prst="rect">
            <a:avLst/>
          </a:prstGeom>
          <a:noFill/>
        </p:spPr>
        <p:txBody>
          <a:bodyPr vert="horz" wrap="none" lIns="0" tIns="0" rIns="0" bIns="0" rtlCol="0" anchor="ctr" anchorCtr="0">
            <a:spAutoFit/>
          </a:bodyPr>
          <a:lstStyle/>
          <a:p>
            <a:pPr algn="ctr"/>
            <a:r>
              <a:rPr lang="en-CA" sz="1350" b="1" dirty="0">
                <a:solidFill>
                  <a:srgbClr val="ED7D31"/>
                </a:solidFill>
                <a:latin typeface="Calibri" panose="020F0502020204030204" pitchFamily="34" charset="0"/>
              </a:rPr>
              <a:t>2021</a:t>
            </a:r>
          </a:p>
        </p:txBody>
      </p:sp>
      <p:sp>
        <p:nvSpPr>
          <p:cNvPr id="2279" name="OTLSHAPE_TB_00000000000000000000000000000000_ElapsedTime" hidden="1"/>
          <p:cNvSpPr/>
          <p:nvPr>
            <p:custDataLst>
              <p:tags r:id="rId4"/>
            </p:custDataLst>
          </p:nvPr>
        </p:nvSpPr>
        <p:spPr>
          <a:xfrm>
            <a:off x="0" y="0"/>
            <a:ext cx="0" cy="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dirty="0"/>
          </a:p>
        </p:txBody>
      </p:sp>
      <p:sp>
        <p:nvSpPr>
          <p:cNvPr id="2280" name="OTLSHAPE_TB_00000000000000000000000000000000_TodayMarkerShape" hidden="1"/>
          <p:cNvSpPr/>
          <p:nvPr>
            <p:custDataLst>
              <p:tags r:id="rId5"/>
            </p:custDataLst>
          </p:nvPr>
        </p:nvSpPr>
        <p:spPr>
          <a:xfrm>
            <a:off x="1470956" y="1126054"/>
            <a:ext cx="54429" cy="635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dirty="0"/>
          </a:p>
        </p:txBody>
      </p:sp>
      <p:sp>
        <p:nvSpPr>
          <p:cNvPr id="2281" name="OTLSHAPE_TB_00000000000000000000000000000000_TodayMarkerText" hidden="1"/>
          <p:cNvSpPr txBox="1"/>
          <p:nvPr>
            <p:custDataLst>
              <p:tags r:id="rId6"/>
            </p:custDataLst>
          </p:nvPr>
        </p:nvSpPr>
        <p:spPr>
          <a:xfrm>
            <a:off x="1491766" y="1189556"/>
            <a:ext cx="285335" cy="138499"/>
          </a:xfrm>
          <a:prstGeom prst="rect">
            <a:avLst/>
          </a:prstGeom>
          <a:noFill/>
        </p:spPr>
        <p:txBody>
          <a:bodyPr vert="horz" wrap="none" lIns="0" tIns="0" rIns="0" bIns="0" rtlCol="0" anchor="ctr" anchorCtr="0">
            <a:spAutoFit/>
          </a:bodyPr>
          <a:lstStyle/>
          <a:p>
            <a:pPr algn="ctr"/>
            <a:r>
              <a:rPr lang="en-CA" sz="900" dirty="0">
                <a:solidFill>
                  <a:srgbClr val="000000"/>
                </a:solidFill>
                <a:latin typeface="Calibri" panose="020F0502020204030204" pitchFamily="34" charset="0"/>
              </a:rPr>
              <a:t>Today</a:t>
            </a:r>
          </a:p>
        </p:txBody>
      </p:sp>
      <p:pic>
        <p:nvPicPr>
          <p:cNvPr id="2" name="Picture 1"/>
          <p:cNvPicPr>
            <a:picLocks noChangeAspect="1"/>
          </p:cNvPicPr>
          <p:nvPr/>
        </p:nvPicPr>
        <p:blipFill>
          <a:blip r:embed="rId9"/>
          <a:stretch>
            <a:fillRect/>
          </a:stretch>
        </p:blipFill>
        <p:spPr>
          <a:xfrm>
            <a:off x="554132" y="1036897"/>
            <a:ext cx="3735480" cy="2719546"/>
          </a:xfrm>
          <a:prstGeom prst="rect">
            <a:avLst/>
          </a:prstGeom>
          <a:ln/>
        </p:spPr>
        <p:style>
          <a:lnRef idx="2">
            <a:schemeClr val="accent1"/>
          </a:lnRef>
          <a:fillRef idx="1">
            <a:schemeClr val="lt1"/>
          </a:fillRef>
          <a:effectRef idx="0">
            <a:schemeClr val="accent1"/>
          </a:effectRef>
          <a:fontRef idx="minor">
            <a:schemeClr val="dk1"/>
          </a:fontRef>
        </p:style>
      </p:pic>
      <p:pic>
        <p:nvPicPr>
          <p:cNvPr id="3" name="Picture 2"/>
          <p:cNvPicPr>
            <a:picLocks noChangeAspect="1"/>
          </p:cNvPicPr>
          <p:nvPr/>
        </p:nvPicPr>
        <p:blipFill>
          <a:blip r:embed="rId10"/>
          <a:stretch>
            <a:fillRect/>
          </a:stretch>
        </p:blipFill>
        <p:spPr>
          <a:xfrm>
            <a:off x="4924769" y="1036897"/>
            <a:ext cx="2873833" cy="2719547"/>
          </a:xfrm>
          <a:prstGeom prst="rect">
            <a:avLst/>
          </a:prstGeom>
          <a:ln/>
        </p:spPr>
        <p:style>
          <a:lnRef idx="2">
            <a:schemeClr val="accent1"/>
          </a:lnRef>
          <a:fillRef idx="1">
            <a:schemeClr val="lt1"/>
          </a:fillRef>
          <a:effectRef idx="0">
            <a:schemeClr val="accent1"/>
          </a:effectRef>
          <a:fontRef idx="minor">
            <a:schemeClr val="dk1"/>
          </a:fontRef>
        </p:style>
      </p:pic>
      <p:sp>
        <p:nvSpPr>
          <p:cNvPr id="4" name="TextBox 3"/>
          <p:cNvSpPr txBox="1"/>
          <p:nvPr/>
        </p:nvSpPr>
        <p:spPr>
          <a:xfrm>
            <a:off x="462223" y="667565"/>
            <a:ext cx="1781898" cy="369332"/>
          </a:xfrm>
          <a:prstGeom prst="rect">
            <a:avLst/>
          </a:prstGeom>
          <a:noFill/>
        </p:spPr>
        <p:txBody>
          <a:bodyPr wrap="none" rtlCol="0">
            <a:spAutoFit/>
          </a:bodyPr>
          <a:lstStyle/>
          <a:p>
            <a:r>
              <a:rPr lang="en-US" dirty="0"/>
              <a:t>Motive Financial</a:t>
            </a:r>
            <a:endParaRPr lang="en-CA" dirty="0"/>
          </a:p>
        </p:txBody>
      </p:sp>
      <p:sp>
        <p:nvSpPr>
          <p:cNvPr id="37" name="TextBox 36"/>
          <p:cNvSpPr txBox="1"/>
          <p:nvPr/>
        </p:nvSpPr>
        <p:spPr>
          <a:xfrm>
            <a:off x="4842067" y="667565"/>
            <a:ext cx="638316" cy="369332"/>
          </a:xfrm>
          <a:prstGeom prst="rect">
            <a:avLst/>
          </a:prstGeom>
          <a:noFill/>
        </p:spPr>
        <p:txBody>
          <a:bodyPr wrap="none" rtlCol="0">
            <a:spAutoFit/>
          </a:bodyPr>
          <a:lstStyle/>
          <a:p>
            <a:r>
              <a:rPr lang="en-US" dirty="0"/>
              <a:t>CWB</a:t>
            </a:r>
            <a:endParaRPr lang="en-CA" dirty="0"/>
          </a:p>
        </p:txBody>
      </p:sp>
      <p:sp>
        <p:nvSpPr>
          <p:cNvPr id="38" name="TextBox 37"/>
          <p:cNvSpPr txBox="1"/>
          <p:nvPr/>
        </p:nvSpPr>
        <p:spPr>
          <a:xfrm>
            <a:off x="462223" y="3806120"/>
            <a:ext cx="3806363"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t>Treated as branch within T24, not a different institution</a:t>
            </a:r>
          </a:p>
          <a:p>
            <a:pPr marL="171450" indent="-171450">
              <a:buFont typeface="Arial" panose="020B0604020202020204" pitchFamily="34" charset="0"/>
              <a:buChar char="•"/>
            </a:pPr>
            <a:r>
              <a:rPr lang="en-US" sz="1200" dirty="0"/>
              <a:t>More like a Business Unit</a:t>
            </a:r>
          </a:p>
          <a:p>
            <a:pPr marL="171450" indent="-171450">
              <a:buFont typeface="Arial" panose="020B0604020202020204" pitchFamily="34" charset="0"/>
              <a:buChar char="•"/>
            </a:pPr>
            <a:r>
              <a:rPr lang="en-US" sz="1200" dirty="0"/>
              <a:t>100% on-line, no branches, supported via call centre</a:t>
            </a:r>
            <a:endParaRPr lang="en-CA" sz="1200" dirty="0"/>
          </a:p>
        </p:txBody>
      </p:sp>
      <p:sp>
        <p:nvSpPr>
          <p:cNvPr id="13" name="TextBox 12"/>
          <p:cNvSpPr txBox="1"/>
          <p:nvPr/>
        </p:nvSpPr>
        <p:spPr>
          <a:xfrm>
            <a:off x="4764766" y="3802609"/>
            <a:ext cx="3736857"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t>Main “Bank”</a:t>
            </a:r>
          </a:p>
          <a:p>
            <a:pPr marL="171450" indent="-171450">
              <a:buFont typeface="Arial" panose="020B0604020202020204" pitchFamily="34" charset="0"/>
              <a:buChar char="•"/>
            </a:pPr>
            <a:r>
              <a:rPr lang="en-US" sz="1200" dirty="0"/>
              <a:t>More formal text, approach, philosophy </a:t>
            </a:r>
          </a:p>
          <a:p>
            <a:pPr marL="171450" indent="-171450">
              <a:buFont typeface="Arial" panose="020B0604020202020204" pitchFamily="34" charset="0"/>
              <a:buChar char="•"/>
            </a:pPr>
            <a:r>
              <a:rPr lang="en-US" sz="1200" dirty="0"/>
              <a:t>Many branches, supported via call centre in the future</a:t>
            </a:r>
            <a:endParaRPr lang="en-CA" sz="1200" dirty="0"/>
          </a:p>
        </p:txBody>
      </p:sp>
    </p:spTree>
    <p:custDataLst>
      <p:tags r:id="rId1"/>
    </p:custDataLst>
    <p:extLst>
      <p:ext uri="{BB962C8B-B14F-4D97-AF65-F5344CB8AC3E}">
        <p14:creationId xmlns:p14="http://schemas.microsoft.com/office/powerpoint/2010/main" val="1741244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86066" y="256811"/>
            <a:ext cx="8280401" cy="397483"/>
          </a:xfrm>
        </p:spPr>
        <p:txBody>
          <a:bodyPr/>
          <a:lstStyle/>
          <a:p>
            <a:r>
              <a:rPr lang="en-US" dirty="0"/>
              <a:t>Architecture for Partner Services  </a:t>
            </a:r>
            <a:endParaRPr lang="en-CA" dirty="0"/>
          </a:p>
        </p:txBody>
      </p:sp>
      <p:grpSp>
        <p:nvGrpSpPr>
          <p:cNvPr id="133" name="Group 132"/>
          <p:cNvGrpSpPr/>
          <p:nvPr/>
        </p:nvGrpSpPr>
        <p:grpSpPr>
          <a:xfrm>
            <a:off x="2540603" y="731258"/>
            <a:ext cx="6260151" cy="3985079"/>
            <a:chOff x="1894963" y="682831"/>
            <a:chExt cx="6771507" cy="4291011"/>
          </a:xfrm>
        </p:grpSpPr>
        <p:pic>
          <p:nvPicPr>
            <p:cNvPr id="6" name="Picture 5"/>
            <p:cNvPicPr>
              <a:picLocks noChangeAspect="1"/>
            </p:cNvPicPr>
            <p:nvPr/>
          </p:nvPicPr>
          <p:blipFill>
            <a:blip r:embed="rId2"/>
            <a:stretch>
              <a:fillRect/>
            </a:stretch>
          </p:blipFill>
          <p:spPr>
            <a:xfrm>
              <a:off x="4913668" y="4108367"/>
              <a:ext cx="359951" cy="315118"/>
            </a:xfrm>
            <a:prstGeom prst="rect">
              <a:avLst/>
            </a:prstGeom>
            <a:solidFill>
              <a:schemeClr val="accent2"/>
            </a:solidFill>
          </p:spPr>
        </p:pic>
        <p:sp>
          <p:nvSpPr>
            <p:cNvPr id="7" name="Rounded Rectangle 6"/>
            <p:cNvSpPr/>
            <p:nvPr/>
          </p:nvSpPr>
          <p:spPr>
            <a:xfrm>
              <a:off x="2784975" y="1790125"/>
              <a:ext cx="5073614" cy="2003554"/>
            </a:xfrm>
            <a:prstGeom prst="roundRect">
              <a:avLst>
                <a:gd name="adj" fmla="val 3381"/>
              </a:avLst>
            </a:prstGeom>
            <a:ln w="6350"/>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28575" tIns="28575" rIns="28575" bIns="28575" numCol="1" spcCol="38100" rtlCol="0" fromWordArt="0" anchor="ctr" anchorCtr="0" forceAA="0" compatLnSpc="1">
              <a:prstTxWarp prst="textNoShape">
                <a:avLst/>
              </a:prstTxWarp>
              <a:noAutofit/>
            </a:bodyPr>
            <a:lstStyle/>
            <a:p>
              <a:pPr algn="r" defTabSz="464344">
                <a:defRPr/>
              </a:pPr>
              <a:endParaRPr lang="en-US" sz="2100" kern="0" dirty="0">
                <a:solidFill>
                  <a:schemeClr val="accent1">
                    <a:lumMod val="75000"/>
                  </a:schemeClr>
                </a:solidFill>
                <a:latin typeface="Arial" panose="020B0604020202020204"/>
              </a:endParaRPr>
            </a:p>
          </p:txBody>
        </p:sp>
        <p:sp>
          <p:nvSpPr>
            <p:cNvPr id="8" name="Rounded Rectangle 7">
              <a:extLst>
                <a:ext uri="{FF2B5EF4-FFF2-40B4-BE49-F238E27FC236}">
                  <a16:creationId xmlns:a16="http://schemas.microsoft.com/office/drawing/2014/main" id="{27EB8937-964E-425B-BE9C-582866C9025F}"/>
                </a:ext>
              </a:extLst>
            </p:cNvPr>
            <p:cNvSpPr/>
            <p:nvPr/>
          </p:nvSpPr>
          <p:spPr>
            <a:xfrm>
              <a:off x="1894963" y="2033571"/>
              <a:ext cx="729368" cy="2526072"/>
            </a:xfrm>
            <a:prstGeom prst="roundRect">
              <a:avLst>
                <a:gd name="adj" fmla="val 6329"/>
              </a:avLst>
            </a:prstGeom>
            <a:ln/>
          </p:spPr>
          <p:style>
            <a:lnRef idx="1">
              <a:schemeClr val="accent5"/>
            </a:lnRef>
            <a:fillRef idx="2">
              <a:schemeClr val="accent5"/>
            </a:fillRef>
            <a:effectRef idx="1">
              <a:schemeClr val="accent5"/>
            </a:effectRef>
            <a:fontRef idx="minor">
              <a:schemeClr val="dk1"/>
            </a:fontRef>
          </p:style>
          <p:txBody>
            <a:bodyPr rot="0" spcFirstLastPara="1" vertOverflow="overflow" horzOverflow="overflow" vert="horz" wrap="square" lIns="28575" tIns="28575" rIns="28575" bIns="28575" numCol="1" spcCol="38100" rtlCol="0" fromWordArt="0" anchor="ctr" anchorCtr="0" forceAA="0" compatLnSpc="1">
              <a:prstTxWarp prst="textNoShape">
                <a:avLst/>
              </a:prstTxWarp>
              <a:noAutofit/>
            </a:bodyPr>
            <a:lstStyle/>
            <a:p>
              <a:pPr defTabSz="464344">
                <a:defRPr/>
              </a:pPr>
              <a:endParaRPr lang="en-US" sz="2100" kern="0" dirty="0">
                <a:solidFill>
                  <a:srgbClr val="004278"/>
                </a:solidFill>
                <a:latin typeface="Arial" panose="020B0604020202020204"/>
              </a:endParaRPr>
            </a:p>
          </p:txBody>
        </p:sp>
        <p:sp>
          <p:nvSpPr>
            <p:cNvPr id="9" name="Rounded Rectangle 55">
              <a:extLst>
                <a:ext uri="{FF2B5EF4-FFF2-40B4-BE49-F238E27FC236}">
                  <a16:creationId xmlns:a16="http://schemas.microsoft.com/office/drawing/2014/main" id="{EF2EF3A8-B4D4-4FE8-890B-706A45BFFE04}"/>
                </a:ext>
              </a:extLst>
            </p:cNvPr>
            <p:cNvSpPr/>
            <p:nvPr/>
          </p:nvSpPr>
          <p:spPr>
            <a:xfrm rot="16200000">
              <a:off x="1833541" y="3815937"/>
              <a:ext cx="861711" cy="507400"/>
            </a:xfrm>
            <a:prstGeom prst="roundRect">
              <a:avLst>
                <a:gd name="adj" fmla="val 5322"/>
              </a:avLst>
            </a:prstGeom>
            <a:noFill/>
            <a:ln w="12700" cap="flat">
              <a:solidFill>
                <a:schemeClr val="accent1"/>
              </a:solidFill>
              <a:miter lim="400000"/>
            </a:ln>
            <a:effectLst/>
            <a:sp3d/>
          </p:spPr>
          <p:txBody>
            <a:bodyPr rot="0" spcFirstLastPara="1" vertOverflow="overflow" horzOverflow="overflow" vert="horz" wrap="square" lIns="28575" tIns="28575" rIns="28575" bIns="28575" numCol="1" spcCol="38100" rtlCol="0" fromWordArt="0" anchor="ctr" anchorCtr="0" forceAA="0" compatLnSpc="1">
              <a:prstTxWarp prst="textNoShape">
                <a:avLst/>
              </a:prstTxWarp>
              <a:noAutofit/>
            </a:bodyPr>
            <a:lstStyle/>
            <a:p>
              <a:pPr defTabSz="464344">
                <a:defRPr/>
              </a:pPr>
              <a:r>
                <a:rPr lang="en-US" sz="1125" b="1" kern="0" dirty="0">
                  <a:solidFill>
                    <a:srgbClr val="004278"/>
                  </a:solidFill>
                  <a:cs typeface="Arial" panose="020B0604020202020204" pitchFamily="34" charset="0"/>
                </a:rPr>
                <a:t>Risk &amp; </a:t>
              </a:r>
            </a:p>
            <a:p>
              <a:pPr defTabSz="464344">
                <a:defRPr/>
              </a:pPr>
              <a:r>
                <a:rPr lang="en-US" sz="1125" b="1" kern="0" dirty="0">
                  <a:solidFill>
                    <a:srgbClr val="004278"/>
                  </a:solidFill>
                  <a:cs typeface="Arial" panose="020B0604020202020204" pitchFamily="34" charset="0"/>
                </a:rPr>
                <a:t>Compliance</a:t>
              </a:r>
            </a:p>
          </p:txBody>
        </p:sp>
        <p:sp>
          <p:nvSpPr>
            <p:cNvPr id="10" name="Rounded Rectangle 19">
              <a:extLst>
                <a:ext uri="{FF2B5EF4-FFF2-40B4-BE49-F238E27FC236}">
                  <a16:creationId xmlns:a16="http://schemas.microsoft.com/office/drawing/2014/main" id="{E8BF46F4-4E69-44F7-98D3-845A2A256D90}"/>
                </a:ext>
              </a:extLst>
            </p:cNvPr>
            <p:cNvSpPr/>
            <p:nvPr/>
          </p:nvSpPr>
          <p:spPr>
            <a:xfrm>
              <a:off x="2010696" y="2354149"/>
              <a:ext cx="507400" cy="261357"/>
            </a:xfrm>
            <a:prstGeom prst="round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28575" tIns="28575" rIns="28575" bIns="28575" numCol="1" spcCol="38100" rtlCol="0" fromWordArt="0" anchor="ctr" anchorCtr="0" forceAA="0" compatLnSpc="1">
              <a:prstTxWarp prst="textNoShape">
                <a:avLst/>
              </a:prstTxWarp>
              <a:noAutofit/>
            </a:bodyPr>
            <a:lstStyle/>
            <a:p>
              <a:pPr algn="ctr" defTabSz="464344">
                <a:defRPr/>
              </a:pPr>
              <a:r>
                <a:rPr lang="en-US" sz="750" kern="0" dirty="0">
                  <a:solidFill>
                    <a:srgbClr val="004278"/>
                  </a:solidFill>
                  <a:cs typeface="Arial" panose="020B0604020202020204" pitchFamily="34" charset="0"/>
                </a:rPr>
                <a:t>Watchlist</a:t>
              </a:r>
            </a:p>
          </p:txBody>
        </p:sp>
        <p:sp>
          <p:nvSpPr>
            <p:cNvPr id="11" name="Rounded Rectangle 19">
              <a:extLst>
                <a:ext uri="{FF2B5EF4-FFF2-40B4-BE49-F238E27FC236}">
                  <a16:creationId xmlns:a16="http://schemas.microsoft.com/office/drawing/2014/main" id="{0C50CF92-E08B-4D57-8C7F-77D9EB066097}"/>
                </a:ext>
              </a:extLst>
            </p:cNvPr>
            <p:cNvSpPr/>
            <p:nvPr/>
          </p:nvSpPr>
          <p:spPr>
            <a:xfrm>
              <a:off x="2010696" y="2669561"/>
              <a:ext cx="507400" cy="261341"/>
            </a:xfrm>
            <a:prstGeom prst="round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28575" tIns="28575" rIns="28575" bIns="28575" numCol="1" spcCol="38100" rtlCol="0" fromWordArt="0" anchor="ctr" anchorCtr="0" forceAA="0" compatLnSpc="1">
              <a:prstTxWarp prst="textNoShape">
                <a:avLst/>
              </a:prstTxWarp>
              <a:noAutofit/>
            </a:bodyPr>
            <a:lstStyle/>
            <a:p>
              <a:pPr algn="ctr" defTabSz="464344">
                <a:defRPr/>
              </a:pPr>
              <a:r>
                <a:rPr lang="en-US" sz="750" kern="0" dirty="0">
                  <a:solidFill>
                    <a:srgbClr val="004278"/>
                  </a:solidFill>
                  <a:cs typeface="Arial" panose="020B0604020202020204" pitchFamily="34" charset="0"/>
                </a:rPr>
                <a:t>KYC</a:t>
              </a:r>
            </a:p>
          </p:txBody>
        </p:sp>
        <p:sp>
          <p:nvSpPr>
            <p:cNvPr id="12" name="Rounded Rectangle 19">
              <a:extLst>
                <a:ext uri="{FF2B5EF4-FFF2-40B4-BE49-F238E27FC236}">
                  <a16:creationId xmlns:a16="http://schemas.microsoft.com/office/drawing/2014/main" id="{FF6E241C-38A5-46FB-8AFF-B4A749C2C4B7}"/>
                </a:ext>
              </a:extLst>
            </p:cNvPr>
            <p:cNvSpPr/>
            <p:nvPr/>
          </p:nvSpPr>
          <p:spPr>
            <a:xfrm>
              <a:off x="2010696" y="2984958"/>
              <a:ext cx="507400" cy="261341"/>
            </a:xfrm>
            <a:prstGeom prst="round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28575" tIns="28575" rIns="28575" bIns="28575" numCol="1" spcCol="38100" rtlCol="0" fromWordArt="0" anchor="ctr" anchorCtr="0" forceAA="0" compatLnSpc="1">
              <a:prstTxWarp prst="textNoShape">
                <a:avLst/>
              </a:prstTxWarp>
              <a:noAutofit/>
            </a:bodyPr>
            <a:lstStyle/>
            <a:p>
              <a:pPr algn="ctr" defTabSz="464344">
                <a:defRPr/>
              </a:pPr>
              <a:r>
                <a:rPr lang="en-US" sz="750" kern="0" dirty="0">
                  <a:solidFill>
                    <a:srgbClr val="004278"/>
                  </a:solidFill>
                  <a:cs typeface="Arial" panose="020B0604020202020204" pitchFamily="34" charset="0"/>
                </a:rPr>
                <a:t>AML</a:t>
              </a:r>
            </a:p>
          </p:txBody>
        </p:sp>
        <p:sp>
          <p:nvSpPr>
            <p:cNvPr id="13" name="Rounded Rectangle 19">
              <a:extLst>
                <a:ext uri="{FF2B5EF4-FFF2-40B4-BE49-F238E27FC236}">
                  <a16:creationId xmlns:a16="http://schemas.microsoft.com/office/drawing/2014/main" id="{3DBEBB4D-B296-4625-9E8F-8257C1B15C1F}"/>
                </a:ext>
              </a:extLst>
            </p:cNvPr>
            <p:cNvSpPr/>
            <p:nvPr/>
          </p:nvSpPr>
          <p:spPr>
            <a:xfrm>
              <a:off x="2010696" y="3300356"/>
              <a:ext cx="507400" cy="261341"/>
            </a:xfrm>
            <a:prstGeom prst="round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28575" tIns="28575" rIns="28575" bIns="28575" numCol="1" spcCol="38100" rtlCol="0" fromWordArt="0" anchor="ctr" anchorCtr="0" forceAA="0" compatLnSpc="1">
              <a:prstTxWarp prst="textNoShape">
                <a:avLst/>
              </a:prstTxWarp>
              <a:noAutofit/>
            </a:bodyPr>
            <a:lstStyle/>
            <a:p>
              <a:pPr algn="ctr" defTabSz="464344">
                <a:defRPr/>
              </a:pPr>
              <a:r>
                <a:rPr lang="en-US" sz="750" kern="0" dirty="0">
                  <a:solidFill>
                    <a:srgbClr val="004278"/>
                  </a:solidFill>
                  <a:cs typeface="Arial" panose="020B0604020202020204" pitchFamily="34" charset="0"/>
                </a:rPr>
                <a:t>Fraud</a:t>
              </a:r>
            </a:p>
          </p:txBody>
        </p:sp>
        <p:sp>
          <p:nvSpPr>
            <p:cNvPr id="14" name="Rounded Rectangle 13"/>
            <p:cNvSpPr/>
            <p:nvPr/>
          </p:nvSpPr>
          <p:spPr>
            <a:xfrm>
              <a:off x="8024076" y="2042240"/>
              <a:ext cx="632838" cy="2318088"/>
            </a:xfrm>
            <a:prstGeom prst="roundRect">
              <a:avLst>
                <a:gd name="adj" fmla="val 7019"/>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28575" tIns="28575" rIns="28575" bIns="28575" numCol="1" spcCol="38100" rtlCol="0" fromWordArt="0" anchor="ctr" anchorCtr="0" forceAA="0" compatLnSpc="1">
              <a:prstTxWarp prst="textNoShape">
                <a:avLst/>
              </a:prstTxWarp>
              <a:noAutofit/>
            </a:bodyPr>
            <a:lstStyle/>
            <a:p>
              <a:pPr defTabSz="464344">
                <a:defRPr/>
              </a:pPr>
              <a:endParaRPr lang="en-US" sz="600" kern="0" dirty="0">
                <a:solidFill>
                  <a:srgbClr val="004278"/>
                </a:solidFill>
                <a:latin typeface="Arial" panose="020B0604020202020204"/>
              </a:endParaRPr>
            </a:p>
          </p:txBody>
        </p:sp>
        <p:sp>
          <p:nvSpPr>
            <p:cNvPr id="15" name="Rounded Rectangle 14"/>
            <p:cNvSpPr/>
            <p:nvPr/>
          </p:nvSpPr>
          <p:spPr>
            <a:xfrm rot="16200000">
              <a:off x="7954878" y="3665374"/>
              <a:ext cx="768658" cy="507401"/>
            </a:xfrm>
            <a:prstGeom prst="roundRect">
              <a:avLst>
                <a:gd name="adj" fmla="val 7519"/>
              </a:avLst>
            </a:prstGeom>
            <a:noFill/>
            <a:ln w="12700" cap="flat">
              <a:solidFill>
                <a:schemeClr val="accent1"/>
              </a:solidFill>
              <a:miter lim="400000"/>
            </a:ln>
            <a:effectLst/>
            <a:sp3d/>
          </p:spPr>
          <p:txBody>
            <a:bodyPr rot="0" spcFirstLastPara="1" vertOverflow="overflow" horzOverflow="overflow" vert="horz" wrap="square" lIns="28575" tIns="28575" rIns="28575" bIns="28575" numCol="1" spcCol="38100" rtlCol="0" fromWordArt="0" anchor="ctr" anchorCtr="0" forceAA="0" compatLnSpc="1">
              <a:prstTxWarp prst="textNoShape">
                <a:avLst/>
              </a:prstTxWarp>
              <a:noAutofit/>
            </a:bodyPr>
            <a:lstStyle/>
            <a:p>
              <a:pPr algn="ctr" defTabSz="464344">
                <a:defRPr/>
              </a:pPr>
              <a:r>
                <a:rPr lang="en-US" sz="1000" b="1" kern="0" dirty="0">
                  <a:solidFill>
                    <a:srgbClr val="004278"/>
                  </a:solidFill>
                  <a:cs typeface="Arial" panose="020B0604020202020204" pitchFamily="34" charset="0"/>
                </a:rPr>
                <a:t>Analytics &amp; </a:t>
              </a:r>
            </a:p>
            <a:p>
              <a:pPr algn="ctr" defTabSz="464344">
                <a:defRPr/>
              </a:pPr>
              <a:r>
                <a:rPr lang="en-US" sz="1000" b="1" kern="0" dirty="0">
                  <a:solidFill>
                    <a:srgbClr val="004278"/>
                  </a:solidFill>
                  <a:cs typeface="Arial" panose="020B0604020202020204" pitchFamily="34" charset="0"/>
                </a:rPr>
                <a:t>Reporting</a:t>
              </a:r>
            </a:p>
          </p:txBody>
        </p:sp>
        <p:sp>
          <p:nvSpPr>
            <p:cNvPr id="16" name="Rounded Rectangle 19">
              <a:extLst>
                <a:ext uri="{FF2B5EF4-FFF2-40B4-BE49-F238E27FC236}">
                  <a16:creationId xmlns:a16="http://schemas.microsoft.com/office/drawing/2014/main" id="{91A2B092-E3D6-4041-815C-04203F009A68}"/>
                </a:ext>
              </a:extLst>
            </p:cNvPr>
            <p:cNvSpPr/>
            <p:nvPr/>
          </p:nvSpPr>
          <p:spPr>
            <a:xfrm>
              <a:off x="8066552" y="2094624"/>
              <a:ext cx="567008" cy="257200"/>
            </a:xfrm>
            <a:prstGeom prst="roundRect">
              <a:avLst/>
            </a:prstGeom>
            <a:solidFill>
              <a:srgbClr val="FFFFFF"/>
            </a:solidFill>
            <a:ln w="12700" cap="flat">
              <a:solidFill>
                <a:schemeClr val="accent1"/>
              </a:solidFill>
              <a:miter lim="400000"/>
            </a:ln>
            <a:effectLst/>
            <a:sp3d/>
          </p:spPr>
          <p:txBody>
            <a:bodyPr rot="0" spcFirstLastPara="1" vertOverflow="overflow" horzOverflow="overflow" vert="horz" wrap="square" lIns="28575" tIns="28575" rIns="28575" bIns="28575" numCol="1" spcCol="38100" rtlCol="0" fromWordArt="0" anchor="ctr" anchorCtr="0" forceAA="0" compatLnSpc="1">
              <a:prstTxWarp prst="textNoShape">
                <a:avLst/>
              </a:prstTxWarp>
              <a:noAutofit/>
            </a:bodyPr>
            <a:lstStyle/>
            <a:p>
              <a:pPr algn="ctr" defTabSz="464344">
                <a:defRPr/>
              </a:pPr>
              <a:r>
                <a:rPr lang="en-US" sz="600" kern="0" dirty="0">
                  <a:solidFill>
                    <a:srgbClr val="004278"/>
                  </a:solidFill>
                  <a:cs typeface="Arial" panose="020B0604020202020204" pitchFamily="34" charset="0"/>
                </a:rPr>
                <a:t>Customer Profitability</a:t>
              </a:r>
            </a:p>
          </p:txBody>
        </p:sp>
        <p:sp>
          <p:nvSpPr>
            <p:cNvPr id="17" name="Rounded Rectangle 19">
              <a:extLst>
                <a:ext uri="{FF2B5EF4-FFF2-40B4-BE49-F238E27FC236}">
                  <a16:creationId xmlns:a16="http://schemas.microsoft.com/office/drawing/2014/main" id="{5F9C537B-87DE-49C6-855D-967736ABDB77}"/>
                </a:ext>
              </a:extLst>
            </p:cNvPr>
            <p:cNvSpPr/>
            <p:nvPr/>
          </p:nvSpPr>
          <p:spPr>
            <a:xfrm>
              <a:off x="8066552" y="2463331"/>
              <a:ext cx="567008" cy="257200"/>
            </a:xfrm>
            <a:prstGeom prst="roundRect">
              <a:avLst/>
            </a:prstGeom>
            <a:solidFill>
              <a:srgbClr val="FFFFFF"/>
            </a:solidFill>
            <a:ln w="12700" cap="flat">
              <a:solidFill>
                <a:schemeClr val="accent1"/>
              </a:solidFill>
              <a:miter lim="400000"/>
            </a:ln>
            <a:effectLst/>
            <a:sp3d/>
          </p:spPr>
          <p:txBody>
            <a:bodyPr rot="0" spcFirstLastPara="1" vertOverflow="overflow" horzOverflow="overflow" vert="horz" wrap="square" lIns="28575" tIns="28575" rIns="28575" bIns="28575" numCol="1" spcCol="38100" rtlCol="0" fromWordArt="0" anchor="ctr" anchorCtr="0" forceAA="0" compatLnSpc="1">
              <a:prstTxWarp prst="textNoShape">
                <a:avLst/>
              </a:prstTxWarp>
              <a:noAutofit/>
            </a:bodyPr>
            <a:lstStyle/>
            <a:p>
              <a:pPr algn="ctr" defTabSz="464344">
                <a:defRPr/>
              </a:pPr>
              <a:r>
                <a:rPr lang="en-US" sz="675" kern="0" dirty="0">
                  <a:solidFill>
                    <a:srgbClr val="004278"/>
                  </a:solidFill>
                  <a:cs typeface="Arial" panose="020B0604020202020204" pitchFamily="34" charset="0"/>
                </a:rPr>
                <a:t>Predictive Analytics</a:t>
              </a:r>
            </a:p>
          </p:txBody>
        </p:sp>
        <p:sp>
          <p:nvSpPr>
            <p:cNvPr id="18" name="Rounded Rectangle 19">
              <a:extLst>
                <a:ext uri="{FF2B5EF4-FFF2-40B4-BE49-F238E27FC236}">
                  <a16:creationId xmlns:a16="http://schemas.microsoft.com/office/drawing/2014/main" id="{26FEDCB8-0DB7-427C-B650-DAF28AC3AFC2}"/>
                </a:ext>
              </a:extLst>
            </p:cNvPr>
            <p:cNvSpPr/>
            <p:nvPr/>
          </p:nvSpPr>
          <p:spPr>
            <a:xfrm>
              <a:off x="8066552" y="2832035"/>
              <a:ext cx="567008" cy="326948"/>
            </a:xfrm>
            <a:prstGeom prst="roundRect">
              <a:avLst/>
            </a:prstGeom>
            <a:solidFill>
              <a:srgbClr val="FFFFFF"/>
            </a:solidFill>
            <a:ln w="12700" cap="flat">
              <a:solidFill>
                <a:schemeClr val="accent1"/>
              </a:solidFill>
              <a:miter lim="400000"/>
            </a:ln>
            <a:effectLst/>
            <a:sp3d/>
          </p:spPr>
          <p:txBody>
            <a:bodyPr rot="0" spcFirstLastPara="1" vertOverflow="overflow" horzOverflow="overflow" vert="horz" wrap="square" lIns="28575" tIns="28575" rIns="28575" bIns="28575" numCol="1" spcCol="38100" rtlCol="0" fromWordArt="0" anchor="ctr" anchorCtr="0" forceAA="0" compatLnSpc="1">
              <a:prstTxWarp prst="textNoShape">
                <a:avLst/>
              </a:prstTxWarp>
              <a:noAutofit/>
            </a:bodyPr>
            <a:lstStyle/>
            <a:p>
              <a:pPr algn="ctr" defTabSz="464344"/>
              <a:r>
                <a:rPr lang="en-US" sz="600" kern="0" dirty="0">
                  <a:solidFill>
                    <a:srgbClr val="004278"/>
                  </a:solidFill>
                  <a:cs typeface="Arial" panose="020B0604020202020204" pitchFamily="34" charset="0"/>
                </a:rPr>
                <a:t>Journey/</a:t>
              </a:r>
            </a:p>
            <a:p>
              <a:pPr algn="ctr" defTabSz="464344"/>
              <a:r>
                <a:rPr lang="en-US" sz="600" kern="0" dirty="0">
                  <a:solidFill>
                    <a:srgbClr val="004278"/>
                  </a:solidFill>
                  <a:cs typeface="Arial" panose="020B0604020202020204" pitchFamily="34" charset="0"/>
                </a:rPr>
                <a:t>Clickstream Analytics</a:t>
              </a:r>
            </a:p>
          </p:txBody>
        </p:sp>
        <p:sp>
          <p:nvSpPr>
            <p:cNvPr id="19" name="Rounded Rectangle 19">
              <a:extLst>
                <a:ext uri="{FF2B5EF4-FFF2-40B4-BE49-F238E27FC236}">
                  <a16:creationId xmlns:a16="http://schemas.microsoft.com/office/drawing/2014/main" id="{94591017-2BA6-471E-A31F-BF10E6E46965}"/>
                </a:ext>
              </a:extLst>
            </p:cNvPr>
            <p:cNvSpPr/>
            <p:nvPr/>
          </p:nvSpPr>
          <p:spPr>
            <a:xfrm>
              <a:off x="2850175" y="2431129"/>
              <a:ext cx="1466784" cy="730828"/>
            </a:xfrm>
            <a:prstGeom prst="roundRect">
              <a:avLst>
                <a:gd name="adj" fmla="val 4775"/>
              </a:avLst>
            </a:prstGeom>
            <a:ln w="6350"/>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28575" tIns="28575" rIns="28575" bIns="28575" numCol="1" spcCol="38100" rtlCol="0" fromWordArt="0" anchor="t" anchorCtr="0" forceAA="0" compatLnSpc="1">
              <a:prstTxWarp prst="textNoShape">
                <a:avLst/>
              </a:prstTxWarp>
              <a:noAutofit/>
            </a:bodyPr>
            <a:lstStyle/>
            <a:p>
              <a:pPr algn="ctr" defTabSz="464344"/>
              <a:endParaRPr lang="en-US" sz="825" b="1" kern="0" dirty="0">
                <a:solidFill>
                  <a:schemeClr val="accent1">
                    <a:lumMod val="75000"/>
                  </a:schemeClr>
                </a:solidFill>
                <a:latin typeface="Arial" panose="020B0604020202020204" pitchFamily="34" charset="0"/>
                <a:cs typeface="Arial" panose="020B0604020202020204" pitchFamily="34" charset="0"/>
              </a:endParaRPr>
            </a:p>
          </p:txBody>
        </p:sp>
        <p:sp>
          <p:nvSpPr>
            <p:cNvPr id="20" name="Rounded Rectangle 19">
              <a:extLst>
                <a:ext uri="{FF2B5EF4-FFF2-40B4-BE49-F238E27FC236}">
                  <a16:creationId xmlns:a16="http://schemas.microsoft.com/office/drawing/2014/main" id="{7D51C932-FD37-4D55-BAAF-0AF92CDF9C6A}"/>
                </a:ext>
              </a:extLst>
            </p:cNvPr>
            <p:cNvSpPr/>
            <p:nvPr/>
          </p:nvSpPr>
          <p:spPr>
            <a:xfrm>
              <a:off x="8066552" y="3225745"/>
              <a:ext cx="567008" cy="257200"/>
            </a:xfrm>
            <a:prstGeom prst="roundRect">
              <a:avLst/>
            </a:prstGeom>
            <a:solidFill>
              <a:srgbClr val="FFFFFF"/>
            </a:solidFill>
            <a:ln w="12700" cap="flat">
              <a:solidFill>
                <a:schemeClr val="accent1"/>
              </a:solidFill>
              <a:miter lim="400000"/>
            </a:ln>
            <a:effectLst/>
            <a:sp3d/>
          </p:spPr>
          <p:txBody>
            <a:bodyPr rot="0" spcFirstLastPara="1" vertOverflow="overflow" horzOverflow="overflow" vert="horz" wrap="square" lIns="28575" tIns="28575" rIns="28575" bIns="28575" numCol="1" spcCol="38100" rtlCol="0" fromWordArt="0" anchor="ctr" anchorCtr="0" forceAA="0" compatLnSpc="1">
              <a:prstTxWarp prst="textNoShape">
                <a:avLst/>
              </a:prstTxWarp>
              <a:noAutofit/>
            </a:bodyPr>
            <a:lstStyle/>
            <a:p>
              <a:pPr algn="ctr" defTabSz="464344">
                <a:defRPr/>
              </a:pPr>
              <a:r>
                <a:rPr lang="en-US" sz="600" kern="0" dirty="0">
                  <a:solidFill>
                    <a:srgbClr val="004278"/>
                  </a:solidFill>
                  <a:cs typeface="Arial" panose="020B0604020202020204" pitchFamily="34" charset="0"/>
                </a:rPr>
                <a:t>Embedded Analytics</a:t>
              </a:r>
            </a:p>
          </p:txBody>
        </p:sp>
        <p:sp>
          <p:nvSpPr>
            <p:cNvPr id="21" name="Rounded Rectangle 67">
              <a:extLst>
                <a:ext uri="{FF2B5EF4-FFF2-40B4-BE49-F238E27FC236}">
                  <a16:creationId xmlns:a16="http://schemas.microsoft.com/office/drawing/2014/main" id="{110E1EF6-C366-40E5-B79A-76E67DB15ED8}"/>
                </a:ext>
              </a:extLst>
            </p:cNvPr>
            <p:cNvSpPr/>
            <p:nvPr/>
          </p:nvSpPr>
          <p:spPr>
            <a:xfrm>
              <a:off x="2938338" y="2663685"/>
              <a:ext cx="597224" cy="211167"/>
            </a:xfrm>
            <a:prstGeom prst="roundRect">
              <a:avLst/>
            </a:prstGeom>
            <a:ln w="6350"/>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28575" tIns="28575" rIns="28575" bIns="28575" numCol="1" spcCol="38100" rtlCol="0" fromWordArt="0" anchor="ctr" anchorCtr="0" forceAA="0" compatLnSpc="1">
              <a:prstTxWarp prst="textNoShape">
                <a:avLst/>
              </a:prstTxWarp>
              <a:noAutofit/>
            </a:bodyPr>
            <a:lstStyle/>
            <a:p>
              <a:pPr algn="ctr" defTabSz="464344"/>
              <a:r>
                <a:rPr lang="en-US" sz="600" kern="0" dirty="0">
                  <a:solidFill>
                    <a:schemeClr val="accent1">
                      <a:lumMod val="75000"/>
                    </a:schemeClr>
                  </a:solidFill>
                  <a:cs typeface="Arial" panose="020B0604020202020204" pitchFamily="34" charset="0"/>
                </a:rPr>
                <a:t>Onboarding</a:t>
              </a:r>
            </a:p>
          </p:txBody>
        </p:sp>
        <p:sp>
          <p:nvSpPr>
            <p:cNvPr id="22" name="Rounded Rectangle 19">
              <a:extLst>
                <a:ext uri="{FF2B5EF4-FFF2-40B4-BE49-F238E27FC236}">
                  <a16:creationId xmlns:a16="http://schemas.microsoft.com/office/drawing/2014/main" id="{94591017-2BA6-471E-A31F-BF10E6E46965}"/>
                </a:ext>
              </a:extLst>
            </p:cNvPr>
            <p:cNvSpPr/>
            <p:nvPr/>
          </p:nvSpPr>
          <p:spPr>
            <a:xfrm>
              <a:off x="2843513" y="1856982"/>
              <a:ext cx="1477160" cy="507289"/>
            </a:xfrm>
            <a:prstGeom prst="roundRect">
              <a:avLst>
                <a:gd name="adj" fmla="val 4775"/>
              </a:avLst>
            </a:prstGeom>
            <a:ln w="6350"/>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28575" tIns="28575" rIns="28575" bIns="28575" numCol="1" spcCol="38100" rtlCol="0" fromWordArt="0" anchor="t" anchorCtr="0" forceAA="0" compatLnSpc="1">
              <a:prstTxWarp prst="textNoShape">
                <a:avLst/>
              </a:prstTxWarp>
              <a:noAutofit/>
            </a:bodyPr>
            <a:lstStyle/>
            <a:p>
              <a:pPr algn="ctr" defTabSz="464344">
                <a:defRPr/>
              </a:pPr>
              <a:endParaRPr lang="en-US" sz="825" b="1" kern="0" dirty="0">
                <a:solidFill>
                  <a:schemeClr val="accent1">
                    <a:lumMod val="75000"/>
                  </a:schemeClr>
                </a:solidFill>
                <a:latin typeface="Arial" panose="020B0604020202020204" pitchFamily="34" charset="0"/>
                <a:cs typeface="Arial" panose="020B0604020202020204" pitchFamily="34" charset="0"/>
              </a:endParaRPr>
            </a:p>
          </p:txBody>
        </p:sp>
        <p:sp>
          <p:nvSpPr>
            <p:cNvPr id="23" name="Rounded Rectangle 22"/>
            <p:cNvSpPr/>
            <p:nvPr/>
          </p:nvSpPr>
          <p:spPr>
            <a:xfrm>
              <a:off x="2840706" y="3226525"/>
              <a:ext cx="4962156" cy="522897"/>
            </a:xfrm>
            <a:prstGeom prst="roundRect">
              <a:avLst>
                <a:gd name="adj" fmla="val 8365"/>
              </a:avLst>
            </a:prstGeom>
            <a:solidFill>
              <a:schemeClr val="bg1"/>
            </a:solidFill>
            <a:ln w="6350"/>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28575" tIns="28575" rIns="28575" bIns="28575" numCol="1" spcCol="38100" rtlCol="0" fromWordArt="0" anchor="ctr" anchorCtr="0" forceAA="0" compatLnSpc="1">
              <a:prstTxWarp prst="textNoShape">
                <a:avLst/>
              </a:prstTxWarp>
              <a:noAutofit/>
            </a:bodyPr>
            <a:lstStyle/>
            <a:p>
              <a:pPr algn="ctr" defTabSz="464344"/>
              <a:endParaRPr lang="en-US" sz="900" dirty="0">
                <a:solidFill>
                  <a:schemeClr val="accent1">
                    <a:lumMod val="75000"/>
                  </a:schemeClr>
                </a:solidFill>
                <a:latin typeface="Arial" panose="020B0604020202020204" pitchFamily="34" charset="0"/>
                <a:cs typeface="Arial" panose="020B0604020202020204" pitchFamily="34" charset="0"/>
              </a:endParaRPr>
            </a:p>
          </p:txBody>
        </p:sp>
        <p:sp>
          <p:nvSpPr>
            <p:cNvPr id="24" name="Rounded Rectangle 67">
              <a:extLst>
                <a:ext uri="{FF2B5EF4-FFF2-40B4-BE49-F238E27FC236}">
                  <a16:creationId xmlns:a16="http://schemas.microsoft.com/office/drawing/2014/main" id="{8506CFAC-77C7-454F-9654-45067F96A111}"/>
                </a:ext>
              </a:extLst>
            </p:cNvPr>
            <p:cNvSpPr/>
            <p:nvPr/>
          </p:nvSpPr>
          <p:spPr>
            <a:xfrm>
              <a:off x="7048383" y="3512499"/>
              <a:ext cx="692515" cy="211167"/>
            </a:xfrm>
            <a:prstGeom prst="roundRect">
              <a:avLst/>
            </a:prstGeom>
            <a:solidFill>
              <a:schemeClr val="bg1"/>
            </a:solidFill>
            <a:ln w="6350"/>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28575" tIns="28575" rIns="28575" bIns="28575" numCol="1" spcCol="38100" rtlCol="0" fromWordArt="0" anchor="ctr" anchorCtr="0" forceAA="0" compatLnSpc="1">
              <a:prstTxWarp prst="textNoShape">
                <a:avLst/>
              </a:prstTxWarp>
              <a:noAutofit/>
            </a:bodyPr>
            <a:lstStyle/>
            <a:p>
              <a:pPr algn="ctr" defTabSz="464344">
                <a:defRPr/>
              </a:pPr>
              <a:r>
                <a:rPr lang="en-US" sz="600" kern="0" dirty="0">
                  <a:solidFill>
                    <a:schemeClr val="accent1">
                      <a:lumMod val="75000"/>
                    </a:schemeClr>
                  </a:solidFill>
                  <a:cs typeface="Arial" panose="020B0604020202020204" pitchFamily="34" charset="0"/>
                </a:rPr>
                <a:t>Holdings</a:t>
              </a:r>
            </a:p>
          </p:txBody>
        </p:sp>
        <p:sp>
          <p:nvSpPr>
            <p:cNvPr id="25" name="Rounded Rectangle 67">
              <a:extLst>
                <a:ext uri="{FF2B5EF4-FFF2-40B4-BE49-F238E27FC236}">
                  <a16:creationId xmlns:a16="http://schemas.microsoft.com/office/drawing/2014/main" id="{B8406E9A-C1DD-4AF5-88AE-708CC4A046B3}"/>
                </a:ext>
              </a:extLst>
            </p:cNvPr>
            <p:cNvSpPr/>
            <p:nvPr/>
          </p:nvSpPr>
          <p:spPr>
            <a:xfrm>
              <a:off x="5504779" y="3512499"/>
              <a:ext cx="692515" cy="211167"/>
            </a:xfrm>
            <a:prstGeom prst="roundRect">
              <a:avLst/>
            </a:prstGeom>
            <a:solidFill>
              <a:schemeClr val="bg1"/>
            </a:solidFill>
            <a:ln w="6350"/>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28575" tIns="28575" rIns="28575" bIns="28575" numCol="1" spcCol="38100" rtlCol="0" fromWordArt="0" anchor="ctr" anchorCtr="0" forceAA="0" compatLnSpc="1">
              <a:prstTxWarp prst="textNoShape">
                <a:avLst/>
              </a:prstTxWarp>
              <a:noAutofit/>
            </a:bodyPr>
            <a:lstStyle/>
            <a:p>
              <a:pPr algn="ctr" defTabSz="464344">
                <a:defRPr/>
              </a:pPr>
              <a:r>
                <a:rPr lang="en-US" sz="600" kern="0" dirty="0">
                  <a:solidFill>
                    <a:schemeClr val="accent1">
                      <a:lumMod val="75000"/>
                    </a:schemeClr>
                  </a:solidFill>
                  <a:cs typeface="Arial" panose="020B0604020202020204" pitchFamily="34" charset="0"/>
                </a:rPr>
                <a:t>Document</a:t>
              </a:r>
            </a:p>
            <a:p>
              <a:pPr algn="ctr" defTabSz="464344">
                <a:defRPr/>
              </a:pPr>
              <a:r>
                <a:rPr lang="en-US" sz="600" kern="0" dirty="0">
                  <a:solidFill>
                    <a:schemeClr val="accent1">
                      <a:lumMod val="75000"/>
                    </a:schemeClr>
                  </a:solidFill>
                  <a:cs typeface="Arial" panose="020B0604020202020204" pitchFamily="34" charset="0"/>
                </a:rPr>
                <a:t>Output</a:t>
              </a:r>
            </a:p>
          </p:txBody>
        </p:sp>
        <p:sp>
          <p:nvSpPr>
            <p:cNvPr id="26" name="Rounded Rectangle 67">
              <a:extLst>
                <a:ext uri="{FF2B5EF4-FFF2-40B4-BE49-F238E27FC236}">
                  <a16:creationId xmlns:a16="http://schemas.microsoft.com/office/drawing/2014/main" id="{B1098EDD-A5B7-4170-85A4-F9D3877B2F67}"/>
                </a:ext>
              </a:extLst>
            </p:cNvPr>
            <p:cNvSpPr/>
            <p:nvPr/>
          </p:nvSpPr>
          <p:spPr>
            <a:xfrm>
              <a:off x="6271803" y="3512499"/>
              <a:ext cx="692515" cy="211167"/>
            </a:xfrm>
            <a:prstGeom prst="roundRect">
              <a:avLst/>
            </a:prstGeom>
            <a:solidFill>
              <a:schemeClr val="bg1"/>
            </a:solidFill>
            <a:ln w="6350"/>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28575" tIns="28575" rIns="28575" bIns="28575" numCol="1" spcCol="38100" rtlCol="0" fromWordArt="0" anchor="ctr" anchorCtr="0" forceAA="0" compatLnSpc="1">
              <a:prstTxWarp prst="textNoShape">
                <a:avLst/>
              </a:prstTxWarp>
              <a:noAutofit/>
            </a:bodyPr>
            <a:lstStyle/>
            <a:p>
              <a:pPr algn="ctr" defTabSz="464344">
                <a:defRPr/>
              </a:pPr>
              <a:r>
                <a:rPr lang="en-US" sz="600" kern="0" dirty="0">
                  <a:solidFill>
                    <a:schemeClr val="accent1">
                      <a:lumMod val="75000"/>
                    </a:schemeClr>
                  </a:solidFill>
                  <a:cs typeface="Arial" panose="020B0604020202020204" pitchFamily="34" charset="0"/>
                </a:rPr>
                <a:t>Monitoring &amp; Logging</a:t>
              </a:r>
            </a:p>
          </p:txBody>
        </p:sp>
        <p:sp>
          <p:nvSpPr>
            <p:cNvPr id="27" name="TextBox 26">
              <a:extLst>
                <a:ext uri="{FF2B5EF4-FFF2-40B4-BE49-F238E27FC236}">
                  <a16:creationId xmlns:a16="http://schemas.microsoft.com/office/drawing/2014/main" id="{50AA2C3F-E14A-472B-96DD-7F1C7A9ACC76}"/>
                </a:ext>
              </a:extLst>
            </p:cNvPr>
            <p:cNvSpPr txBox="1"/>
            <p:nvPr/>
          </p:nvSpPr>
          <p:spPr>
            <a:xfrm>
              <a:off x="6271804" y="3251616"/>
              <a:ext cx="1439871" cy="238527"/>
            </a:xfrm>
            <a:prstGeom prst="rect">
              <a:avLst/>
            </a:prstGeom>
            <a:solidFill>
              <a:schemeClr val="bg1"/>
            </a:solidFill>
            <a:ln w="6350">
              <a:no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38100" tIns="38100" rIns="38100" bIns="38100" numCol="1" spcCol="38100" rtlCol="0" anchor="ctr">
              <a:spAutoFit/>
            </a:bodyPr>
            <a:lstStyle/>
            <a:p>
              <a:pPr algn="ctr" defTabSz="619125" hangingPunct="0">
                <a:defRPr/>
              </a:pPr>
              <a:r>
                <a:rPr lang="en-GB" sz="1050" b="1" kern="0" dirty="0">
                  <a:solidFill>
                    <a:schemeClr val="accent1">
                      <a:lumMod val="75000"/>
                    </a:schemeClr>
                  </a:solidFill>
                  <a:cs typeface="Arial" panose="020B0604020202020204" pitchFamily="34" charset="0"/>
                  <a:sym typeface="Helvetica Light"/>
                </a:rPr>
                <a:t>Business Support</a:t>
              </a:r>
            </a:p>
          </p:txBody>
        </p:sp>
        <p:sp>
          <p:nvSpPr>
            <p:cNvPr id="28" name="Rounded Rectangle 67">
              <a:extLst>
                <a:ext uri="{FF2B5EF4-FFF2-40B4-BE49-F238E27FC236}">
                  <a16:creationId xmlns:a16="http://schemas.microsoft.com/office/drawing/2014/main" id="{E41C21D2-C5C2-4D37-994E-C4BFFB62AEEF}"/>
                </a:ext>
              </a:extLst>
            </p:cNvPr>
            <p:cNvSpPr/>
            <p:nvPr/>
          </p:nvSpPr>
          <p:spPr>
            <a:xfrm>
              <a:off x="3720570" y="3510339"/>
              <a:ext cx="692515" cy="211167"/>
            </a:xfrm>
            <a:prstGeom prst="roundRect">
              <a:avLst/>
            </a:prstGeom>
            <a:solidFill>
              <a:schemeClr val="bg1"/>
            </a:solidFill>
            <a:ln w="6350"/>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28575" tIns="28575" rIns="28575" bIns="28575" numCol="1" spcCol="38100" rtlCol="0" fromWordArt="0" anchor="ctr" anchorCtr="0" forceAA="0" compatLnSpc="1">
              <a:prstTxWarp prst="textNoShape">
                <a:avLst/>
              </a:prstTxWarp>
              <a:noAutofit/>
            </a:bodyPr>
            <a:lstStyle/>
            <a:p>
              <a:pPr algn="ctr" defTabSz="464344">
                <a:defRPr/>
              </a:pPr>
              <a:r>
                <a:rPr lang="en-US" sz="600" kern="0" dirty="0">
                  <a:solidFill>
                    <a:schemeClr val="accent1">
                      <a:lumMod val="75000"/>
                    </a:schemeClr>
                  </a:solidFill>
                  <a:cs typeface="Arial" panose="020B0604020202020204" pitchFamily="34" charset="0"/>
                </a:rPr>
                <a:t>Consent</a:t>
              </a:r>
            </a:p>
          </p:txBody>
        </p:sp>
        <p:sp>
          <p:nvSpPr>
            <p:cNvPr id="29" name="Rounded Rectangle 67">
              <a:extLst>
                <a:ext uri="{FF2B5EF4-FFF2-40B4-BE49-F238E27FC236}">
                  <a16:creationId xmlns:a16="http://schemas.microsoft.com/office/drawing/2014/main" id="{D477C48F-7EA0-44B0-93D1-B6BC6A526B70}"/>
                </a:ext>
              </a:extLst>
            </p:cNvPr>
            <p:cNvSpPr/>
            <p:nvPr/>
          </p:nvSpPr>
          <p:spPr>
            <a:xfrm>
              <a:off x="2935390" y="3510339"/>
              <a:ext cx="693466" cy="211167"/>
            </a:xfrm>
            <a:prstGeom prst="roundRect">
              <a:avLst/>
            </a:prstGeom>
            <a:solidFill>
              <a:schemeClr val="bg1"/>
            </a:solidFill>
            <a:ln w="6350"/>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28575" tIns="28575" rIns="28575" bIns="28575" numCol="1" spcCol="38100" rtlCol="0" fromWordArt="0" anchor="ctr" anchorCtr="0" forceAA="0" compatLnSpc="1">
              <a:prstTxWarp prst="textNoShape">
                <a:avLst/>
              </a:prstTxWarp>
              <a:noAutofit/>
            </a:bodyPr>
            <a:lstStyle/>
            <a:p>
              <a:pPr algn="ctr" defTabSz="464344"/>
              <a:r>
                <a:rPr lang="en-US" sz="600" kern="0" dirty="0">
                  <a:solidFill>
                    <a:schemeClr val="accent1">
                      <a:lumMod val="75000"/>
                    </a:schemeClr>
                  </a:solidFill>
                  <a:cs typeface="Arial" panose="020B0604020202020204" pitchFamily="34" charset="0"/>
                </a:rPr>
                <a:t>User</a:t>
              </a:r>
            </a:p>
            <a:p>
              <a:pPr algn="ctr" defTabSz="464344"/>
              <a:r>
                <a:rPr lang="en-US" sz="600" kern="0" dirty="0">
                  <a:solidFill>
                    <a:schemeClr val="accent1">
                      <a:lumMod val="75000"/>
                    </a:schemeClr>
                  </a:solidFill>
                  <a:cs typeface="Arial" panose="020B0604020202020204" pitchFamily="34" charset="0"/>
                </a:rPr>
                <a:t>Management</a:t>
              </a:r>
            </a:p>
          </p:txBody>
        </p:sp>
        <p:sp>
          <p:nvSpPr>
            <p:cNvPr id="30" name="Rounded Rectangle 67">
              <a:extLst>
                <a:ext uri="{FF2B5EF4-FFF2-40B4-BE49-F238E27FC236}">
                  <a16:creationId xmlns:a16="http://schemas.microsoft.com/office/drawing/2014/main" id="{D179A982-C073-4A83-9F81-DC729DB51ECA}"/>
                </a:ext>
              </a:extLst>
            </p:cNvPr>
            <p:cNvSpPr/>
            <p:nvPr/>
          </p:nvSpPr>
          <p:spPr>
            <a:xfrm>
              <a:off x="2935390" y="3264526"/>
              <a:ext cx="692833" cy="211167"/>
            </a:xfrm>
            <a:prstGeom prst="roundRect">
              <a:avLst/>
            </a:prstGeom>
            <a:solidFill>
              <a:schemeClr val="bg1"/>
            </a:solidFill>
            <a:ln w="6350"/>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28575" tIns="28575" rIns="28575" bIns="28575" numCol="1" spcCol="38100" rtlCol="0" fromWordArt="0" anchor="ctr" anchorCtr="0" forceAA="0" compatLnSpc="1">
              <a:prstTxWarp prst="textNoShape">
                <a:avLst/>
              </a:prstTxWarp>
              <a:noAutofit/>
            </a:bodyPr>
            <a:lstStyle/>
            <a:p>
              <a:pPr algn="ctr" defTabSz="464344">
                <a:defRPr/>
              </a:pPr>
              <a:r>
                <a:rPr lang="en-US" sz="600" kern="0" dirty="0">
                  <a:solidFill>
                    <a:schemeClr val="accent1">
                      <a:lumMod val="75000"/>
                    </a:schemeClr>
                  </a:solidFill>
                  <a:cs typeface="Arial" panose="020B0604020202020204" pitchFamily="34" charset="0"/>
                </a:rPr>
                <a:t>Document Management</a:t>
              </a:r>
            </a:p>
          </p:txBody>
        </p:sp>
        <p:sp>
          <p:nvSpPr>
            <p:cNvPr id="31" name="Rounded Rectangle 67">
              <a:extLst>
                <a:ext uri="{FF2B5EF4-FFF2-40B4-BE49-F238E27FC236}">
                  <a16:creationId xmlns:a16="http://schemas.microsoft.com/office/drawing/2014/main" id="{C572D8C1-77B6-492E-8FBC-E7439628C817}"/>
                </a:ext>
              </a:extLst>
            </p:cNvPr>
            <p:cNvSpPr/>
            <p:nvPr/>
          </p:nvSpPr>
          <p:spPr>
            <a:xfrm>
              <a:off x="3720570" y="3264526"/>
              <a:ext cx="692515" cy="211167"/>
            </a:xfrm>
            <a:prstGeom prst="roundRect">
              <a:avLst/>
            </a:prstGeom>
            <a:solidFill>
              <a:schemeClr val="bg1"/>
            </a:solidFill>
            <a:ln w="6350"/>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28575" tIns="28575" rIns="28575" bIns="28575" numCol="1" spcCol="38100" rtlCol="0" fromWordArt="0" anchor="ctr" anchorCtr="0" forceAA="0" compatLnSpc="1">
              <a:prstTxWarp prst="textNoShape">
                <a:avLst/>
              </a:prstTxWarp>
              <a:noAutofit/>
            </a:bodyPr>
            <a:lstStyle/>
            <a:p>
              <a:pPr algn="ctr" defTabSz="464344"/>
              <a:r>
                <a:rPr lang="en-US" sz="600" kern="0" dirty="0">
                  <a:solidFill>
                    <a:schemeClr val="accent1">
                      <a:lumMod val="75000"/>
                    </a:schemeClr>
                  </a:solidFill>
                  <a:cs typeface="Arial" panose="020B0604020202020204" pitchFamily="34" charset="0"/>
                </a:rPr>
                <a:t>Secure Messaging</a:t>
              </a:r>
            </a:p>
          </p:txBody>
        </p:sp>
        <p:sp>
          <p:nvSpPr>
            <p:cNvPr id="32" name="Rounded Rectangle 19">
              <a:extLst>
                <a:ext uri="{FF2B5EF4-FFF2-40B4-BE49-F238E27FC236}">
                  <a16:creationId xmlns:a16="http://schemas.microsoft.com/office/drawing/2014/main" id="{94591017-2BA6-471E-A31F-BF10E6E46965}"/>
                </a:ext>
              </a:extLst>
            </p:cNvPr>
            <p:cNvSpPr/>
            <p:nvPr/>
          </p:nvSpPr>
          <p:spPr>
            <a:xfrm>
              <a:off x="4483287" y="1840796"/>
              <a:ext cx="1676992" cy="259795"/>
            </a:xfrm>
            <a:prstGeom prst="roundRect">
              <a:avLst/>
            </a:prstGeom>
            <a:ln w="6350"/>
          </p:spPr>
          <p:style>
            <a:lnRef idx="2">
              <a:schemeClr val="accent1"/>
            </a:lnRef>
            <a:fillRef idx="1">
              <a:schemeClr val="lt1"/>
            </a:fillRef>
            <a:effectRef idx="0">
              <a:schemeClr val="accent1"/>
            </a:effectRef>
            <a:fontRef idx="minor">
              <a:schemeClr val="dk1"/>
            </a:fontRef>
          </p:style>
          <p:txBody>
            <a:bodyPr wrap="square" rtlCol="0" anchor="ctr" anchorCtr="0">
              <a:noAutofit/>
            </a:bodyPr>
            <a:lstStyle/>
            <a:p>
              <a:pPr algn="ctr" defTabSz="309548"/>
              <a:r>
                <a:rPr lang="en-US" sz="800" dirty="0">
                  <a:solidFill>
                    <a:schemeClr val="accent1">
                      <a:lumMod val="75000"/>
                    </a:schemeClr>
                  </a:solidFill>
                  <a:cs typeface="Arial" panose="020B0604020202020204" pitchFamily="34" charset="0"/>
                </a:rPr>
                <a:t>Single Customer View - CRM</a:t>
              </a:r>
            </a:p>
          </p:txBody>
        </p:sp>
        <p:sp>
          <p:nvSpPr>
            <p:cNvPr id="33" name="Rounded Rectangle 19">
              <a:extLst>
                <a:ext uri="{FF2B5EF4-FFF2-40B4-BE49-F238E27FC236}">
                  <a16:creationId xmlns:a16="http://schemas.microsoft.com/office/drawing/2014/main" id="{94591017-2BA6-471E-A31F-BF10E6E46965}"/>
                </a:ext>
              </a:extLst>
            </p:cNvPr>
            <p:cNvSpPr/>
            <p:nvPr/>
          </p:nvSpPr>
          <p:spPr>
            <a:xfrm>
              <a:off x="4483287" y="2479400"/>
              <a:ext cx="1676992" cy="259030"/>
            </a:xfrm>
            <a:prstGeom prst="roundRect">
              <a:avLst/>
            </a:prstGeom>
            <a:ln w="6350"/>
          </p:spPr>
          <p:style>
            <a:lnRef idx="2">
              <a:schemeClr val="accent1"/>
            </a:lnRef>
            <a:fillRef idx="1">
              <a:schemeClr val="lt1"/>
            </a:fillRef>
            <a:effectRef idx="0">
              <a:schemeClr val="accent1"/>
            </a:effectRef>
            <a:fontRef idx="minor">
              <a:schemeClr val="dk1"/>
            </a:fontRef>
          </p:style>
          <p:txBody>
            <a:bodyPr wrap="square" rtlCol="0" anchor="ctr" anchorCtr="0">
              <a:noAutofit/>
            </a:bodyPr>
            <a:lstStyle/>
            <a:p>
              <a:pPr algn="ctr" defTabSz="309548"/>
              <a:r>
                <a:rPr lang="en-US" sz="800" dirty="0">
                  <a:solidFill>
                    <a:schemeClr val="accent1">
                      <a:lumMod val="75000"/>
                    </a:schemeClr>
                  </a:solidFill>
                  <a:cs typeface="Arial" panose="020B0604020202020204" pitchFamily="34" charset="0"/>
                </a:rPr>
                <a:t>Marketing Catalogue</a:t>
              </a:r>
            </a:p>
          </p:txBody>
        </p:sp>
        <p:sp>
          <p:nvSpPr>
            <p:cNvPr id="34" name="Rounded Rectangle 19">
              <a:extLst>
                <a:ext uri="{FF2B5EF4-FFF2-40B4-BE49-F238E27FC236}">
                  <a16:creationId xmlns:a16="http://schemas.microsoft.com/office/drawing/2014/main" id="{94591017-2BA6-471E-A31F-BF10E6E46965}"/>
                </a:ext>
              </a:extLst>
            </p:cNvPr>
            <p:cNvSpPr/>
            <p:nvPr/>
          </p:nvSpPr>
          <p:spPr>
            <a:xfrm>
              <a:off x="4483287" y="2798408"/>
              <a:ext cx="1676992" cy="258850"/>
            </a:xfrm>
            <a:prstGeom prst="roundRect">
              <a:avLst/>
            </a:prstGeom>
            <a:ln w="6350"/>
          </p:spPr>
          <p:style>
            <a:lnRef idx="2">
              <a:schemeClr val="accent1"/>
            </a:lnRef>
            <a:fillRef idx="1">
              <a:schemeClr val="lt1"/>
            </a:fillRef>
            <a:effectRef idx="0">
              <a:schemeClr val="accent1"/>
            </a:effectRef>
            <a:fontRef idx="minor">
              <a:schemeClr val="dk1"/>
            </a:fontRef>
          </p:style>
          <p:txBody>
            <a:bodyPr wrap="square" rtlCol="0" anchor="ctr" anchorCtr="0">
              <a:noAutofit/>
            </a:bodyPr>
            <a:lstStyle/>
            <a:p>
              <a:pPr algn="ctr" defTabSz="309548"/>
              <a:r>
                <a:rPr lang="en-US" sz="800" dirty="0">
                  <a:solidFill>
                    <a:schemeClr val="accent1">
                      <a:lumMod val="75000"/>
                    </a:schemeClr>
                  </a:solidFill>
                  <a:cs typeface="Arial" panose="020B0604020202020204" pitchFamily="34" charset="0"/>
                </a:rPr>
                <a:t>Workflow</a:t>
              </a:r>
            </a:p>
          </p:txBody>
        </p:sp>
        <p:sp>
          <p:nvSpPr>
            <p:cNvPr id="35" name="Rounded Rectangle 19">
              <a:extLst>
                <a:ext uri="{FF2B5EF4-FFF2-40B4-BE49-F238E27FC236}">
                  <a16:creationId xmlns:a16="http://schemas.microsoft.com/office/drawing/2014/main" id="{94591017-2BA6-471E-A31F-BF10E6E46965}"/>
                </a:ext>
              </a:extLst>
            </p:cNvPr>
            <p:cNvSpPr/>
            <p:nvPr/>
          </p:nvSpPr>
          <p:spPr>
            <a:xfrm>
              <a:off x="2510023" y="2091525"/>
              <a:ext cx="1250284" cy="930953"/>
            </a:xfrm>
            <a:prstGeom prst="roundRect">
              <a:avLst/>
            </a:prstGeom>
            <a:noFill/>
            <a:ln w="12700" cap="flat">
              <a:noFill/>
              <a:miter lim="400000"/>
            </a:ln>
            <a:effectLst/>
            <a:sp3d/>
          </p:spPr>
          <p:txBody>
            <a:bodyPr rot="0" spcFirstLastPara="1" vertOverflow="overflow" horzOverflow="overflow" vert="horz" wrap="square" lIns="28575" tIns="28575" rIns="28575" bIns="28575" numCol="1" spcCol="38100" rtlCol="0" fromWordArt="0" anchor="t" anchorCtr="0" forceAA="0" compatLnSpc="1">
              <a:prstTxWarp prst="textNoShape">
                <a:avLst/>
              </a:prstTxWarp>
              <a:noAutofit/>
            </a:bodyPr>
            <a:lstStyle/>
            <a:p>
              <a:pPr algn="ctr" defTabSz="464344">
                <a:defRPr/>
              </a:pPr>
              <a:endParaRPr lang="en-US" sz="825" b="1" kern="0" dirty="0">
                <a:solidFill>
                  <a:srgbClr val="004278"/>
                </a:solidFill>
                <a:latin typeface="Arial" panose="020B0604020202020204" pitchFamily="34" charset="0"/>
                <a:cs typeface="Arial" panose="020B0604020202020204" pitchFamily="34" charset="0"/>
              </a:endParaRPr>
            </a:p>
          </p:txBody>
        </p:sp>
        <p:sp>
          <p:nvSpPr>
            <p:cNvPr id="36" name="Rounded Rectangle 19">
              <a:extLst>
                <a:ext uri="{FF2B5EF4-FFF2-40B4-BE49-F238E27FC236}">
                  <a16:creationId xmlns:a16="http://schemas.microsoft.com/office/drawing/2014/main" id="{94591017-2BA6-471E-A31F-BF10E6E46965}"/>
                </a:ext>
              </a:extLst>
            </p:cNvPr>
            <p:cNvSpPr/>
            <p:nvPr/>
          </p:nvSpPr>
          <p:spPr>
            <a:xfrm>
              <a:off x="6312658" y="1839897"/>
              <a:ext cx="1466784" cy="1342372"/>
            </a:xfrm>
            <a:prstGeom prst="roundRect">
              <a:avLst>
                <a:gd name="adj" fmla="val 4775"/>
              </a:avLst>
            </a:prstGeom>
            <a:ln w="6350"/>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28575" tIns="28575" rIns="28575" bIns="28575" numCol="1" spcCol="38100" rtlCol="0" fromWordArt="0" anchor="t" anchorCtr="0" forceAA="0" compatLnSpc="1">
              <a:prstTxWarp prst="textNoShape">
                <a:avLst/>
              </a:prstTxWarp>
              <a:noAutofit/>
            </a:bodyPr>
            <a:lstStyle/>
            <a:p>
              <a:pPr algn="ctr" defTabSz="464344">
                <a:defRPr/>
              </a:pPr>
              <a:endParaRPr lang="en-US" sz="825" b="1" kern="0" dirty="0">
                <a:solidFill>
                  <a:schemeClr val="accent1">
                    <a:lumMod val="75000"/>
                  </a:schemeClr>
                </a:solidFill>
                <a:latin typeface="Arial" panose="020B0604020202020204" pitchFamily="34" charset="0"/>
                <a:cs typeface="Arial" panose="020B0604020202020204" pitchFamily="34" charset="0"/>
              </a:endParaRPr>
            </a:p>
          </p:txBody>
        </p:sp>
        <p:sp>
          <p:nvSpPr>
            <p:cNvPr id="37" name="Rounded Rectangle 19">
              <a:extLst>
                <a:ext uri="{FF2B5EF4-FFF2-40B4-BE49-F238E27FC236}">
                  <a16:creationId xmlns:a16="http://schemas.microsoft.com/office/drawing/2014/main" id="{94591017-2BA6-471E-A31F-BF10E6E46965}"/>
                </a:ext>
              </a:extLst>
            </p:cNvPr>
            <p:cNvSpPr/>
            <p:nvPr/>
          </p:nvSpPr>
          <p:spPr>
            <a:xfrm>
              <a:off x="6726385" y="1877290"/>
              <a:ext cx="683154" cy="152080"/>
            </a:xfrm>
            <a:prstGeom prst="roundRect">
              <a:avLst/>
            </a:prstGeom>
            <a:ln w="6350">
              <a:no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28575" tIns="28575" rIns="28575" bIns="28575" numCol="1" spcCol="38100" rtlCol="0" fromWordArt="0" anchor="t" anchorCtr="0" forceAA="0" compatLnSpc="1">
              <a:prstTxWarp prst="textNoShape">
                <a:avLst/>
              </a:prstTxWarp>
              <a:noAutofit/>
            </a:bodyPr>
            <a:lstStyle/>
            <a:p>
              <a:pPr algn="ctr" defTabSz="464344">
                <a:defRPr/>
              </a:pPr>
              <a:r>
                <a:rPr lang="en-US" sz="1050" b="1" kern="0" dirty="0">
                  <a:solidFill>
                    <a:schemeClr val="accent1">
                      <a:lumMod val="75000"/>
                    </a:schemeClr>
                  </a:solidFill>
                  <a:cs typeface="Arial" panose="020B0604020202020204" pitchFamily="34" charset="0"/>
                </a:rPr>
                <a:t>Servicing</a:t>
              </a:r>
              <a:endParaRPr lang="en-US" sz="900" b="1" kern="0" dirty="0">
                <a:solidFill>
                  <a:schemeClr val="accent1">
                    <a:lumMod val="75000"/>
                  </a:schemeClr>
                </a:solidFill>
                <a:cs typeface="Arial" panose="020B0604020202020204" pitchFamily="34" charset="0"/>
              </a:endParaRPr>
            </a:p>
          </p:txBody>
        </p:sp>
        <p:sp>
          <p:nvSpPr>
            <p:cNvPr id="38" name="Rounded Rectangle 19">
              <a:extLst>
                <a:ext uri="{FF2B5EF4-FFF2-40B4-BE49-F238E27FC236}">
                  <a16:creationId xmlns:a16="http://schemas.microsoft.com/office/drawing/2014/main" id="{94591017-2BA6-471E-A31F-BF10E6E46965}"/>
                </a:ext>
              </a:extLst>
            </p:cNvPr>
            <p:cNvSpPr/>
            <p:nvPr/>
          </p:nvSpPr>
          <p:spPr>
            <a:xfrm>
              <a:off x="3101365" y="2450589"/>
              <a:ext cx="890420" cy="176318"/>
            </a:xfrm>
            <a:prstGeom prst="roundRect">
              <a:avLst/>
            </a:prstGeom>
            <a:ln w="6350">
              <a:no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28575" tIns="28575" rIns="28575" bIns="28575" numCol="1" spcCol="38100" rtlCol="0" fromWordArt="0" anchor="t" anchorCtr="0" forceAA="0" compatLnSpc="1">
              <a:prstTxWarp prst="textNoShape">
                <a:avLst/>
              </a:prstTxWarp>
              <a:noAutofit/>
            </a:bodyPr>
            <a:lstStyle/>
            <a:p>
              <a:pPr algn="ctr" defTabSz="464344">
                <a:defRPr/>
              </a:pPr>
              <a:r>
                <a:rPr lang="en-US" sz="1050" b="1" kern="0" dirty="0">
                  <a:solidFill>
                    <a:schemeClr val="accent1">
                      <a:lumMod val="75000"/>
                    </a:schemeClr>
                  </a:solidFill>
                  <a:cs typeface="Arial" panose="020B0604020202020204" pitchFamily="34" charset="0"/>
                </a:rPr>
                <a:t>Sales</a:t>
              </a:r>
              <a:endParaRPr lang="en-US" sz="900" b="1" kern="0" dirty="0">
                <a:solidFill>
                  <a:schemeClr val="accent1">
                    <a:lumMod val="75000"/>
                  </a:schemeClr>
                </a:solidFill>
                <a:cs typeface="Arial" panose="020B0604020202020204" pitchFamily="34" charset="0"/>
              </a:endParaRPr>
            </a:p>
          </p:txBody>
        </p:sp>
        <p:sp>
          <p:nvSpPr>
            <p:cNvPr id="39" name="Rounded Rectangle 19">
              <a:extLst>
                <a:ext uri="{FF2B5EF4-FFF2-40B4-BE49-F238E27FC236}">
                  <a16:creationId xmlns:a16="http://schemas.microsoft.com/office/drawing/2014/main" id="{94591017-2BA6-471E-A31F-BF10E6E46965}"/>
                </a:ext>
              </a:extLst>
            </p:cNvPr>
            <p:cNvSpPr/>
            <p:nvPr/>
          </p:nvSpPr>
          <p:spPr>
            <a:xfrm>
              <a:off x="3182900" y="1875198"/>
              <a:ext cx="757387" cy="155017"/>
            </a:xfrm>
            <a:prstGeom prst="roundRect">
              <a:avLst/>
            </a:prstGeom>
            <a:ln w="6350">
              <a:no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28575" tIns="28575" rIns="28575" bIns="28575" numCol="1" spcCol="38100" rtlCol="0" fromWordArt="0" anchor="t" anchorCtr="0" forceAA="0" compatLnSpc="1">
              <a:prstTxWarp prst="textNoShape">
                <a:avLst/>
              </a:prstTxWarp>
              <a:noAutofit/>
            </a:bodyPr>
            <a:lstStyle/>
            <a:p>
              <a:pPr algn="ctr" defTabSz="464344">
                <a:defRPr/>
              </a:pPr>
              <a:r>
                <a:rPr lang="en-US" sz="1050" b="1" kern="0" dirty="0">
                  <a:solidFill>
                    <a:schemeClr val="accent1">
                      <a:lumMod val="75000"/>
                    </a:schemeClr>
                  </a:solidFill>
                  <a:cs typeface="Arial" panose="020B0604020202020204" pitchFamily="34" charset="0"/>
                </a:rPr>
                <a:t>Marketing</a:t>
              </a:r>
              <a:endParaRPr lang="en-US" sz="900" b="1" kern="0" dirty="0">
                <a:solidFill>
                  <a:schemeClr val="accent1">
                    <a:lumMod val="75000"/>
                  </a:schemeClr>
                </a:solidFill>
                <a:cs typeface="Arial" panose="020B0604020202020204" pitchFamily="34" charset="0"/>
              </a:endParaRPr>
            </a:p>
          </p:txBody>
        </p:sp>
        <p:sp>
          <p:nvSpPr>
            <p:cNvPr id="40" name="TextBox 39">
              <a:extLst>
                <a:ext uri="{FF2B5EF4-FFF2-40B4-BE49-F238E27FC236}">
                  <a16:creationId xmlns:a16="http://schemas.microsoft.com/office/drawing/2014/main" id="{98702AC7-9443-46BE-A638-09B14D08670E}"/>
                </a:ext>
              </a:extLst>
            </p:cNvPr>
            <p:cNvSpPr txBox="1"/>
            <p:nvPr/>
          </p:nvSpPr>
          <p:spPr>
            <a:xfrm>
              <a:off x="4483287" y="2160570"/>
              <a:ext cx="1673427" cy="258850"/>
            </a:xfrm>
            <a:prstGeom prst="roundRect">
              <a:avLst/>
            </a:prstGeom>
            <a:ln w="6350"/>
          </p:spPr>
          <p:style>
            <a:lnRef idx="2">
              <a:schemeClr val="accent1"/>
            </a:lnRef>
            <a:fillRef idx="1">
              <a:schemeClr val="lt1"/>
            </a:fillRef>
            <a:effectRef idx="0">
              <a:schemeClr val="accent1"/>
            </a:effectRef>
            <a:fontRef idx="minor">
              <a:schemeClr val="dk1"/>
            </a:fontRef>
          </p:style>
          <p:txBody>
            <a:bodyPr wrap="square" rtlCol="0" anchor="ctr" anchorCtr="0">
              <a:noAutofit/>
            </a:bodyPr>
            <a:lstStyle/>
            <a:p>
              <a:pPr algn="ctr" defTabSz="309548">
                <a:defRPr/>
              </a:pPr>
              <a:r>
                <a:rPr lang="en-US" sz="800" dirty="0">
                  <a:solidFill>
                    <a:schemeClr val="accent1">
                      <a:lumMod val="75000"/>
                    </a:schemeClr>
                  </a:solidFill>
                  <a:cs typeface="Arial" panose="020B0604020202020204" pitchFamily="34" charset="0"/>
                </a:rPr>
                <a:t>Engagement Decision Engine</a:t>
              </a:r>
            </a:p>
          </p:txBody>
        </p:sp>
        <p:sp>
          <p:nvSpPr>
            <p:cNvPr id="41" name="Rounded Rectangle 40"/>
            <p:cNvSpPr/>
            <p:nvPr/>
          </p:nvSpPr>
          <p:spPr>
            <a:xfrm>
              <a:off x="3025596" y="4752120"/>
              <a:ext cx="4412221" cy="221722"/>
            </a:xfrm>
            <a:prstGeom prst="round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GB" sz="1500" dirty="0">
                  <a:solidFill>
                    <a:schemeClr val="bg1"/>
                  </a:solidFill>
                </a:rPr>
                <a:t>Core banking engine [T24 R12]</a:t>
              </a:r>
            </a:p>
          </p:txBody>
        </p:sp>
        <p:sp>
          <p:nvSpPr>
            <p:cNvPr id="42" name="Rounded Rectangle 62">
              <a:extLst>
                <a:ext uri="{FF2B5EF4-FFF2-40B4-BE49-F238E27FC236}">
                  <a16:creationId xmlns:a16="http://schemas.microsoft.com/office/drawing/2014/main" id="{CC117354-5652-41D3-8674-23273877C0D2}"/>
                </a:ext>
              </a:extLst>
            </p:cNvPr>
            <p:cNvSpPr/>
            <p:nvPr/>
          </p:nvSpPr>
          <p:spPr>
            <a:xfrm>
              <a:off x="1894963" y="682831"/>
              <a:ext cx="6771507" cy="1080650"/>
            </a:xfrm>
            <a:prstGeom prst="roundRect">
              <a:avLst>
                <a:gd name="adj" fmla="val 13281"/>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38100" tIns="38100" rIns="38100" bIns="38100" numCol="1" spcCol="38100" rtlCol="0" anchor="ctr">
              <a:noAutofit/>
            </a:bodyPr>
            <a:lstStyle/>
            <a:p>
              <a:pPr defTabSz="619109">
                <a:defRPr/>
              </a:pPr>
              <a:endParaRPr lang="en-GB" sz="1050" b="1" dirty="0">
                <a:solidFill>
                  <a:schemeClr val="tx2"/>
                </a:solidFill>
                <a:latin typeface="+mj-lt"/>
              </a:endParaRPr>
            </a:p>
          </p:txBody>
        </p:sp>
        <p:sp>
          <p:nvSpPr>
            <p:cNvPr id="43" name="TextBox 42"/>
            <p:cNvSpPr txBox="1"/>
            <p:nvPr/>
          </p:nvSpPr>
          <p:spPr>
            <a:xfrm>
              <a:off x="3264998" y="739878"/>
              <a:ext cx="394630" cy="2005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noAutofit/>
            </a:bodyPr>
            <a:lstStyle/>
            <a:p>
              <a:pPr algn="ctr" defTabSz="619125" hangingPunct="0"/>
              <a:r>
                <a:rPr lang="en-GB" sz="900" dirty="0">
                  <a:solidFill>
                    <a:schemeClr val="accent1">
                      <a:lumMod val="50000"/>
                    </a:schemeClr>
                  </a:solidFill>
                  <a:latin typeface="+mj-lt"/>
                  <a:cs typeface="Arial" panose="020B0604020202020204" pitchFamily="34" charset="0"/>
                  <a:sym typeface="Helvetica Light"/>
                </a:rPr>
                <a:t>Mobile</a:t>
              </a:r>
            </a:p>
            <a:p>
              <a:pPr algn="ctr" defTabSz="619125" hangingPunct="0"/>
              <a:r>
                <a:rPr lang="en-GB" sz="900" dirty="0">
                  <a:solidFill>
                    <a:schemeClr val="accent1">
                      <a:lumMod val="50000"/>
                    </a:schemeClr>
                  </a:solidFill>
                  <a:latin typeface="+mj-lt"/>
                  <a:cs typeface="Arial" panose="020B0604020202020204" pitchFamily="34" charset="0"/>
                  <a:sym typeface="Helvetica Light"/>
                </a:rPr>
                <a:t>secured</a:t>
              </a:r>
            </a:p>
          </p:txBody>
        </p:sp>
        <p:grpSp>
          <p:nvGrpSpPr>
            <p:cNvPr id="44" name="Group 43"/>
            <p:cNvGrpSpPr>
              <a:grpSpLocks noChangeAspect="1"/>
            </p:cNvGrpSpPr>
            <p:nvPr/>
          </p:nvGrpSpPr>
          <p:grpSpPr bwMode="auto">
            <a:xfrm flipH="1">
              <a:off x="3399184" y="1040517"/>
              <a:ext cx="126259" cy="241393"/>
              <a:chOff x="-2" y="2"/>
              <a:chExt cx="1374" cy="2609"/>
            </a:xfrm>
            <a:solidFill>
              <a:schemeClr val="accent1"/>
            </a:solidFill>
          </p:grpSpPr>
          <p:sp>
            <p:nvSpPr>
              <p:cNvPr id="127" name="Oval 5"/>
              <p:cNvSpPr>
                <a:spLocks noChangeArrowheads="1"/>
              </p:cNvSpPr>
              <p:nvPr/>
            </p:nvSpPr>
            <p:spPr bwMode="auto">
              <a:xfrm>
                <a:off x="631" y="2345"/>
                <a:ext cx="108" cy="115"/>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68580" tIns="34290" rIns="68580" bIns="34290" numCol="1" anchor="t" anchorCtr="0" compatLnSpc="1">
                <a:prstTxWarp prst="textNoShape">
                  <a:avLst/>
                </a:prstTxWarp>
              </a:bodyPr>
              <a:lstStyle/>
              <a:p>
                <a:endParaRPr lang="en-US" sz="1350" dirty="0"/>
              </a:p>
            </p:txBody>
          </p:sp>
          <p:sp>
            <p:nvSpPr>
              <p:cNvPr id="128" name="Freeform 6"/>
              <p:cNvSpPr>
                <a:spLocks noEditPoints="1"/>
              </p:cNvSpPr>
              <p:nvPr/>
            </p:nvSpPr>
            <p:spPr bwMode="auto">
              <a:xfrm>
                <a:off x="-2" y="2"/>
                <a:ext cx="1374" cy="2609"/>
              </a:xfrm>
              <a:custGeom>
                <a:avLst/>
                <a:gdLst>
                  <a:gd name="T0" fmla="*/ 595 w 671"/>
                  <a:gd name="T1" fmla="*/ 0 h 1275"/>
                  <a:gd name="T2" fmla="*/ 76 w 671"/>
                  <a:gd name="T3" fmla="*/ 0 h 1275"/>
                  <a:gd name="T4" fmla="*/ 0 w 671"/>
                  <a:gd name="T5" fmla="*/ 88 h 1275"/>
                  <a:gd name="T6" fmla="*/ 0 w 671"/>
                  <a:gd name="T7" fmla="*/ 1187 h 1275"/>
                  <a:gd name="T8" fmla="*/ 76 w 671"/>
                  <a:gd name="T9" fmla="*/ 1275 h 1275"/>
                  <a:gd name="T10" fmla="*/ 595 w 671"/>
                  <a:gd name="T11" fmla="*/ 1275 h 1275"/>
                  <a:gd name="T12" fmla="*/ 671 w 671"/>
                  <a:gd name="T13" fmla="*/ 1187 h 1275"/>
                  <a:gd name="T14" fmla="*/ 671 w 671"/>
                  <a:gd name="T15" fmla="*/ 88 h 1275"/>
                  <a:gd name="T16" fmla="*/ 595 w 671"/>
                  <a:gd name="T17" fmla="*/ 0 h 1275"/>
                  <a:gd name="T18" fmla="*/ 76 w 671"/>
                  <a:gd name="T19" fmla="*/ 38 h 1275"/>
                  <a:gd name="T20" fmla="*/ 595 w 671"/>
                  <a:gd name="T21" fmla="*/ 38 h 1275"/>
                  <a:gd name="T22" fmla="*/ 633 w 671"/>
                  <a:gd name="T23" fmla="*/ 88 h 1275"/>
                  <a:gd name="T24" fmla="*/ 633 w 671"/>
                  <a:gd name="T25" fmla="*/ 110 h 1275"/>
                  <a:gd name="T26" fmla="*/ 38 w 671"/>
                  <a:gd name="T27" fmla="*/ 110 h 1275"/>
                  <a:gd name="T28" fmla="*/ 38 w 671"/>
                  <a:gd name="T29" fmla="*/ 88 h 1275"/>
                  <a:gd name="T30" fmla="*/ 76 w 671"/>
                  <a:gd name="T31" fmla="*/ 38 h 1275"/>
                  <a:gd name="T32" fmla="*/ 633 w 671"/>
                  <a:gd name="T33" fmla="*/ 148 h 1275"/>
                  <a:gd name="T34" fmla="*/ 633 w 671"/>
                  <a:gd name="T35" fmla="*/ 1071 h 1275"/>
                  <a:gd name="T36" fmla="*/ 38 w 671"/>
                  <a:gd name="T37" fmla="*/ 1071 h 1275"/>
                  <a:gd name="T38" fmla="*/ 38 w 671"/>
                  <a:gd name="T39" fmla="*/ 148 h 1275"/>
                  <a:gd name="T40" fmla="*/ 633 w 671"/>
                  <a:gd name="T41" fmla="*/ 148 h 1275"/>
                  <a:gd name="T42" fmla="*/ 595 w 671"/>
                  <a:gd name="T43" fmla="*/ 1237 h 1275"/>
                  <a:gd name="T44" fmla="*/ 76 w 671"/>
                  <a:gd name="T45" fmla="*/ 1237 h 1275"/>
                  <a:gd name="T46" fmla="*/ 38 w 671"/>
                  <a:gd name="T47" fmla="*/ 1187 h 1275"/>
                  <a:gd name="T48" fmla="*/ 38 w 671"/>
                  <a:gd name="T49" fmla="*/ 1109 h 1275"/>
                  <a:gd name="T50" fmla="*/ 633 w 671"/>
                  <a:gd name="T51" fmla="*/ 1109 h 1275"/>
                  <a:gd name="T52" fmla="*/ 633 w 671"/>
                  <a:gd name="T53" fmla="*/ 1187 h 1275"/>
                  <a:gd name="T54" fmla="*/ 595 w 671"/>
                  <a:gd name="T55" fmla="*/ 1237 h 1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1" h="1275">
                    <a:moveTo>
                      <a:pt x="595" y="0"/>
                    </a:moveTo>
                    <a:cubicBezTo>
                      <a:pt x="76" y="0"/>
                      <a:pt x="76" y="0"/>
                      <a:pt x="76" y="0"/>
                    </a:cubicBezTo>
                    <a:cubicBezTo>
                      <a:pt x="34" y="0"/>
                      <a:pt x="0" y="40"/>
                      <a:pt x="0" y="88"/>
                    </a:cubicBezTo>
                    <a:cubicBezTo>
                      <a:pt x="0" y="1187"/>
                      <a:pt x="0" y="1187"/>
                      <a:pt x="0" y="1187"/>
                    </a:cubicBezTo>
                    <a:cubicBezTo>
                      <a:pt x="0" y="1236"/>
                      <a:pt x="34" y="1275"/>
                      <a:pt x="76" y="1275"/>
                    </a:cubicBezTo>
                    <a:cubicBezTo>
                      <a:pt x="595" y="1275"/>
                      <a:pt x="595" y="1275"/>
                      <a:pt x="595" y="1275"/>
                    </a:cubicBezTo>
                    <a:cubicBezTo>
                      <a:pt x="637" y="1275"/>
                      <a:pt x="671" y="1236"/>
                      <a:pt x="671" y="1187"/>
                    </a:cubicBezTo>
                    <a:cubicBezTo>
                      <a:pt x="671" y="88"/>
                      <a:pt x="671" y="88"/>
                      <a:pt x="671" y="88"/>
                    </a:cubicBezTo>
                    <a:cubicBezTo>
                      <a:pt x="671" y="40"/>
                      <a:pt x="637" y="0"/>
                      <a:pt x="595" y="0"/>
                    </a:cubicBezTo>
                    <a:close/>
                    <a:moveTo>
                      <a:pt x="76" y="38"/>
                    </a:moveTo>
                    <a:cubicBezTo>
                      <a:pt x="595" y="38"/>
                      <a:pt x="595" y="38"/>
                      <a:pt x="595" y="38"/>
                    </a:cubicBezTo>
                    <a:cubicBezTo>
                      <a:pt x="616" y="38"/>
                      <a:pt x="633" y="61"/>
                      <a:pt x="633" y="88"/>
                    </a:cubicBezTo>
                    <a:cubicBezTo>
                      <a:pt x="633" y="110"/>
                      <a:pt x="633" y="110"/>
                      <a:pt x="633" y="110"/>
                    </a:cubicBezTo>
                    <a:cubicBezTo>
                      <a:pt x="38" y="110"/>
                      <a:pt x="38" y="110"/>
                      <a:pt x="38" y="110"/>
                    </a:cubicBezTo>
                    <a:cubicBezTo>
                      <a:pt x="38" y="88"/>
                      <a:pt x="38" y="88"/>
                      <a:pt x="38" y="88"/>
                    </a:cubicBezTo>
                    <a:cubicBezTo>
                      <a:pt x="38" y="61"/>
                      <a:pt x="56" y="38"/>
                      <a:pt x="76" y="38"/>
                    </a:cubicBezTo>
                    <a:close/>
                    <a:moveTo>
                      <a:pt x="633" y="148"/>
                    </a:moveTo>
                    <a:cubicBezTo>
                      <a:pt x="633" y="1071"/>
                      <a:pt x="633" y="1071"/>
                      <a:pt x="633" y="1071"/>
                    </a:cubicBezTo>
                    <a:cubicBezTo>
                      <a:pt x="38" y="1071"/>
                      <a:pt x="38" y="1071"/>
                      <a:pt x="38" y="1071"/>
                    </a:cubicBezTo>
                    <a:cubicBezTo>
                      <a:pt x="38" y="148"/>
                      <a:pt x="38" y="148"/>
                      <a:pt x="38" y="148"/>
                    </a:cubicBezTo>
                    <a:lnTo>
                      <a:pt x="633" y="148"/>
                    </a:lnTo>
                    <a:close/>
                    <a:moveTo>
                      <a:pt x="595" y="1237"/>
                    </a:moveTo>
                    <a:cubicBezTo>
                      <a:pt x="76" y="1237"/>
                      <a:pt x="76" y="1237"/>
                      <a:pt x="76" y="1237"/>
                    </a:cubicBezTo>
                    <a:cubicBezTo>
                      <a:pt x="56" y="1237"/>
                      <a:pt x="38" y="1214"/>
                      <a:pt x="38" y="1187"/>
                    </a:cubicBezTo>
                    <a:cubicBezTo>
                      <a:pt x="38" y="1109"/>
                      <a:pt x="38" y="1109"/>
                      <a:pt x="38" y="1109"/>
                    </a:cubicBezTo>
                    <a:cubicBezTo>
                      <a:pt x="633" y="1109"/>
                      <a:pt x="633" y="1109"/>
                      <a:pt x="633" y="1109"/>
                    </a:cubicBezTo>
                    <a:cubicBezTo>
                      <a:pt x="633" y="1187"/>
                      <a:pt x="633" y="1187"/>
                      <a:pt x="633" y="1187"/>
                    </a:cubicBezTo>
                    <a:cubicBezTo>
                      <a:pt x="633" y="1214"/>
                      <a:pt x="616" y="1237"/>
                      <a:pt x="595" y="1237"/>
                    </a:cubicBezTo>
                    <a:close/>
                  </a:path>
                </a:pathLst>
              </a:cu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68580" tIns="34290" rIns="68580" bIns="34290" numCol="1" anchor="t" anchorCtr="0" compatLnSpc="1">
                <a:prstTxWarp prst="textNoShape">
                  <a:avLst/>
                </a:prstTxWarp>
              </a:bodyPr>
              <a:lstStyle/>
              <a:p>
                <a:endParaRPr lang="en-US" sz="1350" dirty="0"/>
              </a:p>
            </p:txBody>
          </p:sp>
        </p:grpSp>
        <p:sp>
          <p:nvSpPr>
            <p:cNvPr id="45" name="TextBox 44"/>
            <p:cNvSpPr txBox="1"/>
            <p:nvPr/>
          </p:nvSpPr>
          <p:spPr>
            <a:xfrm>
              <a:off x="3975125" y="739878"/>
              <a:ext cx="443833" cy="2005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noAutofit/>
            </a:bodyPr>
            <a:lstStyle/>
            <a:p>
              <a:pPr algn="ctr" defTabSz="619125" hangingPunct="0"/>
              <a:r>
                <a:rPr lang="en-GB" sz="900" dirty="0">
                  <a:solidFill>
                    <a:schemeClr val="accent1">
                      <a:lumMod val="50000"/>
                    </a:schemeClr>
                  </a:solidFill>
                  <a:latin typeface="+mj-lt"/>
                  <a:cs typeface="Arial" panose="020B0604020202020204" pitchFamily="34" charset="0"/>
                  <a:sym typeface="Helvetica Light"/>
                </a:rPr>
                <a:t>Internet</a:t>
              </a:r>
            </a:p>
            <a:p>
              <a:pPr algn="ctr" defTabSz="619125" hangingPunct="0"/>
              <a:r>
                <a:rPr lang="en-GB" sz="900" dirty="0">
                  <a:solidFill>
                    <a:schemeClr val="accent1">
                      <a:lumMod val="50000"/>
                    </a:schemeClr>
                  </a:solidFill>
                  <a:latin typeface="+mj-lt"/>
                  <a:cs typeface="Arial" panose="020B0604020202020204" pitchFamily="34" charset="0"/>
                  <a:sym typeface="Helvetica Light"/>
                </a:rPr>
                <a:t>secured</a:t>
              </a:r>
            </a:p>
          </p:txBody>
        </p:sp>
        <p:sp>
          <p:nvSpPr>
            <p:cNvPr id="46" name="Freeform 10"/>
            <p:cNvSpPr>
              <a:spLocks noEditPoints="1"/>
            </p:cNvSpPr>
            <p:nvPr/>
          </p:nvSpPr>
          <p:spPr bwMode="auto">
            <a:xfrm>
              <a:off x="4072472" y="1040517"/>
              <a:ext cx="249139" cy="241393"/>
            </a:xfrm>
            <a:custGeom>
              <a:avLst/>
              <a:gdLst>
                <a:gd name="T0" fmla="*/ 1114 w 1242"/>
                <a:gd name="T1" fmla="*/ 496 h 1228"/>
                <a:gd name="T2" fmla="*/ 984 w 1242"/>
                <a:gd name="T3" fmla="*/ 541 h 1228"/>
                <a:gd name="T4" fmla="*/ 1010 w 1242"/>
                <a:gd name="T5" fmla="*/ 263 h 1228"/>
                <a:gd name="T6" fmla="*/ 786 w 1242"/>
                <a:gd name="T7" fmla="*/ 16 h 1228"/>
                <a:gd name="T8" fmla="*/ 582 w 1242"/>
                <a:gd name="T9" fmla="*/ 326 h 1228"/>
                <a:gd name="T10" fmla="*/ 72 w 1242"/>
                <a:gd name="T11" fmla="*/ 616 h 1228"/>
                <a:gd name="T12" fmla="*/ 187 w 1242"/>
                <a:gd name="T13" fmla="*/ 1202 h 1228"/>
                <a:gd name="T14" fmla="*/ 477 w 1242"/>
                <a:gd name="T15" fmla="*/ 1181 h 1228"/>
                <a:gd name="T16" fmla="*/ 765 w 1242"/>
                <a:gd name="T17" fmla="*/ 570 h 1228"/>
                <a:gd name="T18" fmla="*/ 715 w 1242"/>
                <a:gd name="T19" fmla="*/ 124 h 1228"/>
                <a:gd name="T20" fmla="*/ 909 w 1242"/>
                <a:gd name="T21" fmla="*/ 54 h 1228"/>
                <a:gd name="T22" fmla="*/ 908 w 1242"/>
                <a:gd name="T23" fmla="*/ 398 h 1228"/>
                <a:gd name="T24" fmla="*/ 973 w 1242"/>
                <a:gd name="T25" fmla="*/ 574 h 1228"/>
                <a:gd name="T26" fmla="*/ 1242 w 1242"/>
                <a:gd name="T27" fmla="*/ 308 h 1228"/>
                <a:gd name="T28" fmla="*/ 326 w 1242"/>
                <a:gd name="T29" fmla="*/ 385 h 1228"/>
                <a:gd name="T30" fmla="*/ 567 w 1242"/>
                <a:gd name="T31" fmla="*/ 358 h 1228"/>
                <a:gd name="T32" fmla="*/ 494 w 1242"/>
                <a:gd name="T33" fmla="*/ 433 h 1228"/>
                <a:gd name="T34" fmla="*/ 457 w 1242"/>
                <a:gd name="T35" fmla="*/ 590 h 1228"/>
                <a:gd name="T36" fmla="*/ 163 w 1242"/>
                <a:gd name="T37" fmla="*/ 531 h 1228"/>
                <a:gd name="T38" fmla="*/ 552 w 1242"/>
                <a:gd name="T39" fmla="*/ 482 h 1228"/>
                <a:gd name="T40" fmla="*/ 507 w 1242"/>
                <a:gd name="T41" fmla="*/ 568 h 1228"/>
                <a:gd name="T42" fmla="*/ 552 w 1242"/>
                <a:gd name="T43" fmla="*/ 482 h 1228"/>
                <a:gd name="T44" fmla="*/ 512 w 1242"/>
                <a:gd name="T45" fmla="*/ 463 h 1228"/>
                <a:gd name="T46" fmla="*/ 475 w 1242"/>
                <a:gd name="T47" fmla="*/ 553 h 1228"/>
                <a:gd name="T48" fmla="*/ 460 w 1242"/>
                <a:gd name="T49" fmla="*/ 1150 h 1228"/>
                <a:gd name="T50" fmla="*/ 55 w 1242"/>
                <a:gd name="T51" fmla="*/ 959 h 1228"/>
                <a:gd name="T52" fmla="*/ 143 w 1242"/>
                <a:gd name="T53" fmla="*/ 560 h 1228"/>
                <a:gd name="T54" fmla="*/ 682 w 1242"/>
                <a:gd name="T55" fmla="*/ 904 h 1228"/>
                <a:gd name="T56" fmla="*/ 731 w 1242"/>
                <a:gd name="T57" fmla="*/ 576 h 1228"/>
                <a:gd name="T58" fmla="*/ 458 w 1242"/>
                <a:gd name="T59" fmla="*/ 670 h 1228"/>
                <a:gd name="T60" fmla="*/ 495 w 1242"/>
                <a:gd name="T61" fmla="*/ 605 h 1228"/>
                <a:gd name="T62" fmla="*/ 587 w 1242"/>
                <a:gd name="T63" fmla="*/ 477 h 1228"/>
                <a:gd name="T64" fmla="*/ 599 w 1242"/>
                <a:gd name="T65" fmla="*/ 373 h 1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42" h="1228">
                  <a:moveTo>
                    <a:pt x="1210" y="293"/>
                  </a:moveTo>
                  <a:cubicBezTo>
                    <a:pt x="1114" y="496"/>
                    <a:pt x="1114" y="496"/>
                    <a:pt x="1114" y="496"/>
                  </a:cubicBezTo>
                  <a:cubicBezTo>
                    <a:pt x="1110" y="505"/>
                    <a:pt x="1070" y="582"/>
                    <a:pt x="988" y="543"/>
                  </a:cubicBezTo>
                  <a:cubicBezTo>
                    <a:pt x="984" y="541"/>
                    <a:pt x="984" y="541"/>
                    <a:pt x="984" y="541"/>
                  </a:cubicBezTo>
                  <a:cubicBezTo>
                    <a:pt x="901" y="502"/>
                    <a:pt x="935" y="422"/>
                    <a:pt x="939" y="413"/>
                  </a:cubicBezTo>
                  <a:cubicBezTo>
                    <a:pt x="1010" y="263"/>
                    <a:pt x="1010" y="263"/>
                    <a:pt x="1010" y="263"/>
                  </a:cubicBezTo>
                  <a:cubicBezTo>
                    <a:pt x="1053" y="173"/>
                    <a:pt x="1014" y="65"/>
                    <a:pt x="924" y="23"/>
                  </a:cubicBezTo>
                  <a:cubicBezTo>
                    <a:pt x="881" y="2"/>
                    <a:pt x="832" y="0"/>
                    <a:pt x="786" y="16"/>
                  </a:cubicBezTo>
                  <a:cubicBezTo>
                    <a:pt x="741" y="32"/>
                    <a:pt x="704" y="65"/>
                    <a:pt x="684" y="109"/>
                  </a:cubicBezTo>
                  <a:cubicBezTo>
                    <a:pt x="582" y="326"/>
                    <a:pt x="582" y="326"/>
                    <a:pt x="582" y="326"/>
                  </a:cubicBezTo>
                  <a:cubicBezTo>
                    <a:pt x="499" y="293"/>
                    <a:pt x="403" y="303"/>
                    <a:pt x="309" y="354"/>
                  </a:cubicBezTo>
                  <a:cubicBezTo>
                    <a:pt x="211" y="408"/>
                    <a:pt x="127" y="501"/>
                    <a:pt x="72" y="616"/>
                  </a:cubicBezTo>
                  <a:cubicBezTo>
                    <a:pt x="18" y="731"/>
                    <a:pt x="0" y="855"/>
                    <a:pt x="20" y="965"/>
                  </a:cubicBezTo>
                  <a:cubicBezTo>
                    <a:pt x="42" y="1077"/>
                    <a:pt x="101" y="1161"/>
                    <a:pt x="187" y="1202"/>
                  </a:cubicBezTo>
                  <a:cubicBezTo>
                    <a:pt x="224" y="1220"/>
                    <a:pt x="264" y="1228"/>
                    <a:pt x="305" y="1228"/>
                  </a:cubicBezTo>
                  <a:cubicBezTo>
                    <a:pt x="361" y="1228"/>
                    <a:pt x="419" y="1212"/>
                    <a:pt x="477" y="1181"/>
                  </a:cubicBezTo>
                  <a:cubicBezTo>
                    <a:pt x="575" y="1127"/>
                    <a:pt x="659" y="1034"/>
                    <a:pt x="713" y="919"/>
                  </a:cubicBezTo>
                  <a:cubicBezTo>
                    <a:pt x="768" y="804"/>
                    <a:pt x="786" y="680"/>
                    <a:pt x="765" y="570"/>
                  </a:cubicBezTo>
                  <a:cubicBezTo>
                    <a:pt x="745" y="465"/>
                    <a:pt x="692" y="384"/>
                    <a:pt x="614" y="341"/>
                  </a:cubicBezTo>
                  <a:cubicBezTo>
                    <a:pt x="715" y="124"/>
                    <a:pt x="715" y="124"/>
                    <a:pt x="715" y="124"/>
                  </a:cubicBezTo>
                  <a:cubicBezTo>
                    <a:pt x="732" y="88"/>
                    <a:pt x="761" y="62"/>
                    <a:pt x="798" y="49"/>
                  </a:cubicBezTo>
                  <a:cubicBezTo>
                    <a:pt x="835" y="36"/>
                    <a:pt x="874" y="38"/>
                    <a:pt x="909" y="54"/>
                  </a:cubicBezTo>
                  <a:cubicBezTo>
                    <a:pt x="982" y="88"/>
                    <a:pt x="1013" y="175"/>
                    <a:pt x="979" y="248"/>
                  </a:cubicBezTo>
                  <a:cubicBezTo>
                    <a:pt x="908" y="398"/>
                    <a:pt x="908" y="398"/>
                    <a:pt x="908" y="398"/>
                  </a:cubicBezTo>
                  <a:cubicBezTo>
                    <a:pt x="888" y="439"/>
                    <a:pt x="876" y="529"/>
                    <a:pt x="969" y="572"/>
                  </a:cubicBezTo>
                  <a:cubicBezTo>
                    <a:pt x="973" y="574"/>
                    <a:pt x="973" y="574"/>
                    <a:pt x="973" y="574"/>
                  </a:cubicBezTo>
                  <a:cubicBezTo>
                    <a:pt x="1065" y="618"/>
                    <a:pt x="1127" y="552"/>
                    <a:pt x="1146" y="511"/>
                  </a:cubicBezTo>
                  <a:cubicBezTo>
                    <a:pt x="1242" y="308"/>
                    <a:pt x="1242" y="308"/>
                    <a:pt x="1242" y="308"/>
                  </a:cubicBezTo>
                  <a:lnTo>
                    <a:pt x="1210" y="293"/>
                  </a:lnTo>
                  <a:close/>
                  <a:moveTo>
                    <a:pt x="326" y="385"/>
                  </a:moveTo>
                  <a:cubicBezTo>
                    <a:pt x="378" y="356"/>
                    <a:pt x="431" y="342"/>
                    <a:pt x="481" y="342"/>
                  </a:cubicBezTo>
                  <a:cubicBezTo>
                    <a:pt x="511" y="342"/>
                    <a:pt x="540" y="347"/>
                    <a:pt x="567" y="358"/>
                  </a:cubicBezTo>
                  <a:cubicBezTo>
                    <a:pt x="536" y="423"/>
                    <a:pt x="536" y="423"/>
                    <a:pt x="536" y="423"/>
                  </a:cubicBezTo>
                  <a:cubicBezTo>
                    <a:pt x="523" y="421"/>
                    <a:pt x="508" y="425"/>
                    <a:pt x="494" y="433"/>
                  </a:cubicBezTo>
                  <a:cubicBezTo>
                    <a:pt x="476" y="444"/>
                    <a:pt x="460" y="462"/>
                    <a:pt x="450" y="484"/>
                  </a:cubicBezTo>
                  <a:cubicBezTo>
                    <a:pt x="431" y="525"/>
                    <a:pt x="435" y="568"/>
                    <a:pt x="457" y="590"/>
                  </a:cubicBezTo>
                  <a:cubicBezTo>
                    <a:pt x="426" y="655"/>
                    <a:pt x="426" y="655"/>
                    <a:pt x="426" y="655"/>
                  </a:cubicBezTo>
                  <a:cubicBezTo>
                    <a:pt x="163" y="531"/>
                    <a:pt x="163" y="531"/>
                    <a:pt x="163" y="531"/>
                  </a:cubicBezTo>
                  <a:cubicBezTo>
                    <a:pt x="209" y="469"/>
                    <a:pt x="264" y="419"/>
                    <a:pt x="326" y="385"/>
                  </a:cubicBezTo>
                  <a:close/>
                  <a:moveTo>
                    <a:pt x="552" y="482"/>
                  </a:moveTo>
                  <a:cubicBezTo>
                    <a:pt x="554" y="496"/>
                    <a:pt x="551" y="513"/>
                    <a:pt x="544" y="528"/>
                  </a:cubicBezTo>
                  <a:cubicBezTo>
                    <a:pt x="534" y="549"/>
                    <a:pt x="520" y="562"/>
                    <a:pt x="507" y="568"/>
                  </a:cubicBezTo>
                  <a:cubicBezTo>
                    <a:pt x="551" y="475"/>
                    <a:pt x="551" y="475"/>
                    <a:pt x="551" y="475"/>
                  </a:cubicBezTo>
                  <a:cubicBezTo>
                    <a:pt x="551" y="477"/>
                    <a:pt x="552" y="480"/>
                    <a:pt x="552" y="482"/>
                  </a:cubicBezTo>
                  <a:close/>
                  <a:moveTo>
                    <a:pt x="482" y="499"/>
                  </a:moveTo>
                  <a:cubicBezTo>
                    <a:pt x="489" y="483"/>
                    <a:pt x="500" y="470"/>
                    <a:pt x="512" y="463"/>
                  </a:cubicBezTo>
                  <a:cubicBezTo>
                    <a:pt x="514" y="462"/>
                    <a:pt x="516" y="461"/>
                    <a:pt x="519" y="460"/>
                  </a:cubicBezTo>
                  <a:cubicBezTo>
                    <a:pt x="475" y="553"/>
                    <a:pt x="475" y="553"/>
                    <a:pt x="475" y="553"/>
                  </a:cubicBezTo>
                  <a:cubicBezTo>
                    <a:pt x="471" y="539"/>
                    <a:pt x="472" y="520"/>
                    <a:pt x="482" y="499"/>
                  </a:cubicBezTo>
                  <a:close/>
                  <a:moveTo>
                    <a:pt x="460" y="1150"/>
                  </a:moveTo>
                  <a:cubicBezTo>
                    <a:pt x="370" y="1199"/>
                    <a:pt x="279" y="1207"/>
                    <a:pt x="202" y="1171"/>
                  </a:cubicBezTo>
                  <a:cubicBezTo>
                    <a:pt x="126" y="1135"/>
                    <a:pt x="74" y="1059"/>
                    <a:pt x="55" y="959"/>
                  </a:cubicBezTo>
                  <a:cubicBezTo>
                    <a:pt x="35" y="856"/>
                    <a:pt x="53" y="740"/>
                    <a:pt x="104" y="631"/>
                  </a:cubicBezTo>
                  <a:cubicBezTo>
                    <a:pt x="116" y="606"/>
                    <a:pt x="129" y="583"/>
                    <a:pt x="143" y="560"/>
                  </a:cubicBezTo>
                  <a:cubicBezTo>
                    <a:pt x="711" y="829"/>
                    <a:pt x="711" y="829"/>
                    <a:pt x="711" y="829"/>
                  </a:cubicBezTo>
                  <a:cubicBezTo>
                    <a:pt x="703" y="854"/>
                    <a:pt x="693" y="879"/>
                    <a:pt x="682" y="904"/>
                  </a:cubicBezTo>
                  <a:cubicBezTo>
                    <a:pt x="630" y="1013"/>
                    <a:pt x="552" y="1100"/>
                    <a:pt x="460" y="1150"/>
                  </a:cubicBezTo>
                  <a:close/>
                  <a:moveTo>
                    <a:pt x="731" y="576"/>
                  </a:moveTo>
                  <a:cubicBezTo>
                    <a:pt x="744" y="645"/>
                    <a:pt x="740" y="720"/>
                    <a:pt x="721" y="795"/>
                  </a:cubicBezTo>
                  <a:cubicBezTo>
                    <a:pt x="458" y="670"/>
                    <a:pt x="458" y="670"/>
                    <a:pt x="458" y="670"/>
                  </a:cubicBezTo>
                  <a:cubicBezTo>
                    <a:pt x="489" y="605"/>
                    <a:pt x="489" y="605"/>
                    <a:pt x="489" y="605"/>
                  </a:cubicBezTo>
                  <a:cubicBezTo>
                    <a:pt x="491" y="605"/>
                    <a:pt x="493" y="605"/>
                    <a:pt x="495" y="605"/>
                  </a:cubicBezTo>
                  <a:cubicBezTo>
                    <a:pt x="525" y="605"/>
                    <a:pt x="558" y="582"/>
                    <a:pt x="576" y="543"/>
                  </a:cubicBezTo>
                  <a:cubicBezTo>
                    <a:pt x="586" y="522"/>
                    <a:pt x="590" y="498"/>
                    <a:pt x="587" y="477"/>
                  </a:cubicBezTo>
                  <a:cubicBezTo>
                    <a:pt x="584" y="461"/>
                    <a:pt x="578" y="447"/>
                    <a:pt x="568" y="438"/>
                  </a:cubicBezTo>
                  <a:cubicBezTo>
                    <a:pt x="599" y="373"/>
                    <a:pt x="599" y="373"/>
                    <a:pt x="599" y="373"/>
                  </a:cubicBezTo>
                  <a:cubicBezTo>
                    <a:pt x="667" y="411"/>
                    <a:pt x="713" y="483"/>
                    <a:pt x="731" y="576"/>
                  </a:cubicBezTo>
                  <a:close/>
                </a:path>
              </a:pathLst>
            </a:cu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68580" tIns="34290" rIns="68580" bIns="34290" numCol="1" anchor="t" anchorCtr="0" compatLnSpc="1">
              <a:prstTxWarp prst="textNoShape">
                <a:avLst/>
              </a:prstTxWarp>
            </a:bodyPr>
            <a:lstStyle/>
            <a:p>
              <a:endParaRPr lang="en-US" sz="1350" dirty="0"/>
            </a:p>
          </p:txBody>
        </p:sp>
        <p:sp>
          <p:nvSpPr>
            <p:cNvPr id="47" name="TextBox 46"/>
            <p:cNvSpPr txBox="1"/>
            <p:nvPr/>
          </p:nvSpPr>
          <p:spPr>
            <a:xfrm>
              <a:off x="4597860" y="743645"/>
              <a:ext cx="625585" cy="2005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noAutofit/>
            </a:bodyPr>
            <a:lstStyle/>
            <a:p>
              <a:pPr algn="ctr" defTabSz="619125" hangingPunct="0"/>
              <a:r>
                <a:rPr lang="en-GB" sz="900" dirty="0">
                  <a:solidFill>
                    <a:schemeClr val="accent1">
                      <a:lumMod val="50000"/>
                    </a:schemeClr>
                  </a:solidFill>
                  <a:latin typeface="+mj-lt"/>
                  <a:cs typeface="Arial" panose="020B0604020202020204" pitchFamily="34" charset="0"/>
                  <a:sym typeface="Helvetica Light"/>
                </a:rPr>
                <a:t>Call Centre</a:t>
              </a:r>
            </a:p>
          </p:txBody>
        </p:sp>
        <p:grpSp>
          <p:nvGrpSpPr>
            <p:cNvPr id="48" name="Group 47"/>
            <p:cNvGrpSpPr>
              <a:grpSpLocks noChangeAspect="1"/>
            </p:cNvGrpSpPr>
            <p:nvPr/>
          </p:nvGrpSpPr>
          <p:grpSpPr bwMode="auto">
            <a:xfrm>
              <a:off x="4805263" y="1040518"/>
              <a:ext cx="210778" cy="241393"/>
              <a:chOff x="5" y="2"/>
              <a:chExt cx="2394" cy="2723"/>
            </a:xfrm>
            <a:solidFill>
              <a:schemeClr val="accent1"/>
            </a:solidFill>
          </p:grpSpPr>
          <p:sp>
            <p:nvSpPr>
              <p:cNvPr id="124" name="Freeform 14"/>
              <p:cNvSpPr>
                <a:spLocks noEditPoints="1"/>
              </p:cNvSpPr>
              <p:nvPr/>
            </p:nvSpPr>
            <p:spPr bwMode="auto">
              <a:xfrm>
                <a:off x="5" y="2"/>
                <a:ext cx="2394" cy="2723"/>
              </a:xfrm>
              <a:custGeom>
                <a:avLst/>
                <a:gdLst>
                  <a:gd name="T0" fmla="*/ 1164 w 1171"/>
                  <a:gd name="T1" fmla="*/ 903 h 1331"/>
                  <a:gd name="T2" fmla="*/ 1164 w 1171"/>
                  <a:gd name="T3" fmla="*/ 582 h 1331"/>
                  <a:gd name="T4" fmla="*/ 582 w 1171"/>
                  <a:gd name="T5" fmla="*/ 0 h 1331"/>
                  <a:gd name="T6" fmla="*/ 0 w 1171"/>
                  <a:gd name="T7" fmla="*/ 582 h 1331"/>
                  <a:gd name="T8" fmla="*/ 0 w 1171"/>
                  <a:gd name="T9" fmla="*/ 711 h 1331"/>
                  <a:gd name="T10" fmla="*/ 39 w 1171"/>
                  <a:gd name="T11" fmla="*/ 711 h 1331"/>
                  <a:gd name="T12" fmla="*/ 39 w 1171"/>
                  <a:gd name="T13" fmla="*/ 582 h 1331"/>
                  <a:gd name="T14" fmla="*/ 582 w 1171"/>
                  <a:gd name="T15" fmla="*/ 39 h 1331"/>
                  <a:gd name="T16" fmla="*/ 1125 w 1171"/>
                  <a:gd name="T17" fmla="*/ 582 h 1331"/>
                  <a:gd name="T18" fmla="*/ 1125 w 1171"/>
                  <a:gd name="T19" fmla="*/ 904 h 1331"/>
                  <a:gd name="T20" fmla="*/ 1058 w 1171"/>
                  <a:gd name="T21" fmla="*/ 1074 h 1331"/>
                  <a:gd name="T22" fmla="*/ 754 w 1171"/>
                  <a:gd name="T23" fmla="*/ 1198 h 1331"/>
                  <a:gd name="T24" fmla="*/ 649 w 1171"/>
                  <a:gd name="T25" fmla="*/ 1114 h 1331"/>
                  <a:gd name="T26" fmla="*/ 540 w 1171"/>
                  <a:gd name="T27" fmla="*/ 1223 h 1331"/>
                  <a:gd name="T28" fmla="*/ 649 w 1171"/>
                  <a:gd name="T29" fmla="*/ 1331 h 1331"/>
                  <a:gd name="T30" fmla="*/ 756 w 1171"/>
                  <a:gd name="T31" fmla="*/ 1237 h 1331"/>
                  <a:gd name="T32" fmla="*/ 1086 w 1171"/>
                  <a:gd name="T33" fmla="*/ 1100 h 1331"/>
                  <a:gd name="T34" fmla="*/ 1164 w 1171"/>
                  <a:gd name="T35" fmla="*/ 903 h 1331"/>
                  <a:gd name="T36" fmla="*/ 649 w 1171"/>
                  <a:gd name="T37" fmla="*/ 1292 h 1331"/>
                  <a:gd name="T38" fmla="*/ 579 w 1171"/>
                  <a:gd name="T39" fmla="*/ 1223 h 1331"/>
                  <a:gd name="T40" fmla="*/ 649 w 1171"/>
                  <a:gd name="T41" fmla="*/ 1153 h 1331"/>
                  <a:gd name="T42" fmla="*/ 715 w 1171"/>
                  <a:gd name="T43" fmla="*/ 1201 h 1331"/>
                  <a:gd name="T44" fmla="*/ 649 w 1171"/>
                  <a:gd name="T45" fmla="*/ 1203 h 1331"/>
                  <a:gd name="T46" fmla="*/ 649 w 1171"/>
                  <a:gd name="T47" fmla="*/ 1242 h 1331"/>
                  <a:gd name="T48" fmla="*/ 716 w 1171"/>
                  <a:gd name="T49" fmla="*/ 1240 h 1331"/>
                  <a:gd name="T50" fmla="*/ 649 w 1171"/>
                  <a:gd name="T51" fmla="*/ 1292 h 1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71" h="1331">
                    <a:moveTo>
                      <a:pt x="1164" y="903"/>
                    </a:moveTo>
                    <a:cubicBezTo>
                      <a:pt x="1164" y="582"/>
                      <a:pt x="1164" y="582"/>
                      <a:pt x="1164" y="582"/>
                    </a:cubicBezTo>
                    <a:cubicBezTo>
                      <a:pt x="1164" y="261"/>
                      <a:pt x="903" y="0"/>
                      <a:pt x="582" y="0"/>
                    </a:cubicBezTo>
                    <a:cubicBezTo>
                      <a:pt x="261" y="0"/>
                      <a:pt x="0" y="261"/>
                      <a:pt x="0" y="582"/>
                    </a:cubicBezTo>
                    <a:cubicBezTo>
                      <a:pt x="0" y="711"/>
                      <a:pt x="0" y="711"/>
                      <a:pt x="0" y="711"/>
                    </a:cubicBezTo>
                    <a:cubicBezTo>
                      <a:pt x="39" y="711"/>
                      <a:pt x="39" y="711"/>
                      <a:pt x="39" y="711"/>
                    </a:cubicBezTo>
                    <a:cubicBezTo>
                      <a:pt x="39" y="582"/>
                      <a:pt x="39" y="582"/>
                      <a:pt x="39" y="582"/>
                    </a:cubicBezTo>
                    <a:cubicBezTo>
                      <a:pt x="39" y="283"/>
                      <a:pt x="283" y="39"/>
                      <a:pt x="582" y="39"/>
                    </a:cubicBezTo>
                    <a:cubicBezTo>
                      <a:pt x="881" y="39"/>
                      <a:pt x="1125" y="283"/>
                      <a:pt x="1125" y="582"/>
                    </a:cubicBezTo>
                    <a:cubicBezTo>
                      <a:pt x="1125" y="904"/>
                      <a:pt x="1125" y="904"/>
                      <a:pt x="1125" y="904"/>
                    </a:cubicBezTo>
                    <a:cubicBezTo>
                      <a:pt x="1125" y="905"/>
                      <a:pt x="1131" y="994"/>
                      <a:pt x="1058" y="1074"/>
                    </a:cubicBezTo>
                    <a:cubicBezTo>
                      <a:pt x="994" y="1143"/>
                      <a:pt x="892" y="1185"/>
                      <a:pt x="754" y="1198"/>
                    </a:cubicBezTo>
                    <a:cubicBezTo>
                      <a:pt x="743" y="1150"/>
                      <a:pt x="700" y="1114"/>
                      <a:pt x="649" y="1114"/>
                    </a:cubicBezTo>
                    <a:cubicBezTo>
                      <a:pt x="589" y="1114"/>
                      <a:pt x="540" y="1163"/>
                      <a:pt x="540" y="1223"/>
                    </a:cubicBezTo>
                    <a:cubicBezTo>
                      <a:pt x="540" y="1282"/>
                      <a:pt x="589" y="1331"/>
                      <a:pt x="649" y="1331"/>
                    </a:cubicBezTo>
                    <a:cubicBezTo>
                      <a:pt x="703" y="1331"/>
                      <a:pt x="749" y="1290"/>
                      <a:pt x="756" y="1237"/>
                    </a:cubicBezTo>
                    <a:cubicBezTo>
                      <a:pt x="905" y="1223"/>
                      <a:pt x="1016" y="1177"/>
                      <a:pt x="1086" y="1100"/>
                    </a:cubicBezTo>
                    <a:cubicBezTo>
                      <a:pt x="1171" y="1008"/>
                      <a:pt x="1164" y="905"/>
                      <a:pt x="1164" y="903"/>
                    </a:cubicBezTo>
                    <a:close/>
                    <a:moveTo>
                      <a:pt x="649" y="1292"/>
                    </a:moveTo>
                    <a:cubicBezTo>
                      <a:pt x="610" y="1292"/>
                      <a:pt x="579" y="1261"/>
                      <a:pt x="579" y="1223"/>
                    </a:cubicBezTo>
                    <a:cubicBezTo>
                      <a:pt x="579" y="1184"/>
                      <a:pt x="610" y="1153"/>
                      <a:pt x="649" y="1153"/>
                    </a:cubicBezTo>
                    <a:cubicBezTo>
                      <a:pt x="679" y="1153"/>
                      <a:pt x="705" y="1173"/>
                      <a:pt x="715" y="1201"/>
                    </a:cubicBezTo>
                    <a:cubicBezTo>
                      <a:pt x="693" y="1202"/>
                      <a:pt x="671" y="1203"/>
                      <a:pt x="649" y="1203"/>
                    </a:cubicBezTo>
                    <a:cubicBezTo>
                      <a:pt x="649" y="1242"/>
                      <a:pt x="649" y="1242"/>
                      <a:pt x="649" y="1242"/>
                    </a:cubicBezTo>
                    <a:cubicBezTo>
                      <a:pt x="672" y="1242"/>
                      <a:pt x="694" y="1241"/>
                      <a:pt x="716" y="1240"/>
                    </a:cubicBezTo>
                    <a:cubicBezTo>
                      <a:pt x="708" y="1270"/>
                      <a:pt x="681" y="1292"/>
                      <a:pt x="649" y="1292"/>
                    </a:cubicBezTo>
                    <a:close/>
                  </a:path>
                </a:pathLst>
              </a:cu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68580" tIns="34290" rIns="68580" bIns="34290" numCol="1" anchor="t" anchorCtr="0" compatLnSpc="1">
                <a:prstTxWarp prst="textNoShape">
                  <a:avLst/>
                </a:prstTxWarp>
              </a:bodyPr>
              <a:lstStyle/>
              <a:p>
                <a:endParaRPr lang="en-US" sz="1350" dirty="0"/>
              </a:p>
            </p:txBody>
          </p:sp>
          <p:sp>
            <p:nvSpPr>
              <p:cNvPr id="125" name="Freeform 15"/>
              <p:cNvSpPr>
                <a:spLocks noEditPoints="1"/>
              </p:cNvSpPr>
              <p:nvPr/>
            </p:nvSpPr>
            <p:spPr bwMode="auto">
              <a:xfrm>
                <a:off x="97" y="1015"/>
                <a:ext cx="442" cy="988"/>
              </a:xfrm>
              <a:custGeom>
                <a:avLst/>
                <a:gdLst>
                  <a:gd name="T0" fmla="*/ 108 w 216"/>
                  <a:gd name="T1" fmla="*/ 0 h 483"/>
                  <a:gd name="T2" fmla="*/ 0 w 216"/>
                  <a:gd name="T3" fmla="*/ 93 h 483"/>
                  <a:gd name="T4" fmla="*/ 0 w 216"/>
                  <a:gd name="T5" fmla="*/ 390 h 483"/>
                  <a:gd name="T6" fmla="*/ 108 w 216"/>
                  <a:gd name="T7" fmla="*/ 483 h 483"/>
                  <a:gd name="T8" fmla="*/ 216 w 216"/>
                  <a:gd name="T9" fmla="*/ 390 h 483"/>
                  <a:gd name="T10" fmla="*/ 216 w 216"/>
                  <a:gd name="T11" fmla="*/ 93 h 483"/>
                  <a:gd name="T12" fmla="*/ 108 w 216"/>
                  <a:gd name="T13" fmla="*/ 0 h 483"/>
                  <a:gd name="T14" fmla="*/ 177 w 216"/>
                  <a:gd name="T15" fmla="*/ 390 h 483"/>
                  <a:gd name="T16" fmla="*/ 108 w 216"/>
                  <a:gd name="T17" fmla="*/ 444 h 483"/>
                  <a:gd name="T18" fmla="*/ 39 w 216"/>
                  <a:gd name="T19" fmla="*/ 390 h 483"/>
                  <a:gd name="T20" fmla="*/ 39 w 216"/>
                  <a:gd name="T21" fmla="*/ 93 h 483"/>
                  <a:gd name="T22" fmla="*/ 108 w 216"/>
                  <a:gd name="T23" fmla="*/ 39 h 483"/>
                  <a:gd name="T24" fmla="*/ 177 w 216"/>
                  <a:gd name="T25" fmla="*/ 93 h 483"/>
                  <a:gd name="T26" fmla="*/ 177 w 216"/>
                  <a:gd name="T27" fmla="*/ 39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483">
                    <a:moveTo>
                      <a:pt x="108" y="0"/>
                    </a:moveTo>
                    <a:cubicBezTo>
                      <a:pt x="48" y="0"/>
                      <a:pt x="0" y="42"/>
                      <a:pt x="0" y="93"/>
                    </a:cubicBezTo>
                    <a:cubicBezTo>
                      <a:pt x="0" y="390"/>
                      <a:pt x="0" y="390"/>
                      <a:pt x="0" y="390"/>
                    </a:cubicBezTo>
                    <a:cubicBezTo>
                      <a:pt x="0" y="441"/>
                      <a:pt x="48" y="483"/>
                      <a:pt x="108" y="483"/>
                    </a:cubicBezTo>
                    <a:cubicBezTo>
                      <a:pt x="168" y="483"/>
                      <a:pt x="216" y="441"/>
                      <a:pt x="216" y="390"/>
                    </a:cubicBezTo>
                    <a:cubicBezTo>
                      <a:pt x="216" y="93"/>
                      <a:pt x="216" y="93"/>
                      <a:pt x="216" y="93"/>
                    </a:cubicBezTo>
                    <a:cubicBezTo>
                      <a:pt x="216" y="42"/>
                      <a:pt x="168" y="0"/>
                      <a:pt x="108" y="0"/>
                    </a:cubicBezTo>
                    <a:close/>
                    <a:moveTo>
                      <a:pt x="177" y="390"/>
                    </a:moveTo>
                    <a:cubicBezTo>
                      <a:pt x="177" y="420"/>
                      <a:pt x="146" y="444"/>
                      <a:pt x="108" y="444"/>
                    </a:cubicBezTo>
                    <a:cubicBezTo>
                      <a:pt x="70" y="444"/>
                      <a:pt x="39" y="420"/>
                      <a:pt x="39" y="390"/>
                    </a:cubicBezTo>
                    <a:cubicBezTo>
                      <a:pt x="39" y="93"/>
                      <a:pt x="39" y="93"/>
                      <a:pt x="39" y="93"/>
                    </a:cubicBezTo>
                    <a:cubicBezTo>
                      <a:pt x="39" y="63"/>
                      <a:pt x="70" y="39"/>
                      <a:pt x="108" y="39"/>
                    </a:cubicBezTo>
                    <a:cubicBezTo>
                      <a:pt x="146" y="39"/>
                      <a:pt x="177" y="63"/>
                      <a:pt x="177" y="93"/>
                    </a:cubicBezTo>
                    <a:lnTo>
                      <a:pt x="177" y="390"/>
                    </a:lnTo>
                    <a:close/>
                  </a:path>
                </a:pathLst>
              </a:cu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68580" tIns="34290" rIns="68580" bIns="34290" numCol="1" anchor="t" anchorCtr="0" compatLnSpc="1">
                <a:prstTxWarp prst="textNoShape">
                  <a:avLst/>
                </a:prstTxWarp>
              </a:bodyPr>
              <a:lstStyle/>
              <a:p>
                <a:endParaRPr lang="en-US" sz="1350" dirty="0"/>
              </a:p>
            </p:txBody>
          </p:sp>
          <p:sp>
            <p:nvSpPr>
              <p:cNvPr id="126" name="Freeform 16"/>
              <p:cNvSpPr>
                <a:spLocks noEditPoints="1"/>
              </p:cNvSpPr>
              <p:nvPr/>
            </p:nvSpPr>
            <p:spPr bwMode="auto">
              <a:xfrm>
                <a:off x="1849" y="1015"/>
                <a:ext cx="444" cy="988"/>
              </a:xfrm>
              <a:custGeom>
                <a:avLst/>
                <a:gdLst>
                  <a:gd name="T0" fmla="*/ 217 w 217"/>
                  <a:gd name="T1" fmla="*/ 390 h 483"/>
                  <a:gd name="T2" fmla="*/ 217 w 217"/>
                  <a:gd name="T3" fmla="*/ 93 h 483"/>
                  <a:gd name="T4" fmla="*/ 109 w 217"/>
                  <a:gd name="T5" fmla="*/ 0 h 483"/>
                  <a:gd name="T6" fmla="*/ 0 w 217"/>
                  <a:gd name="T7" fmla="*/ 93 h 483"/>
                  <a:gd name="T8" fmla="*/ 0 w 217"/>
                  <a:gd name="T9" fmla="*/ 390 h 483"/>
                  <a:gd name="T10" fmla="*/ 109 w 217"/>
                  <a:gd name="T11" fmla="*/ 483 h 483"/>
                  <a:gd name="T12" fmla="*/ 217 w 217"/>
                  <a:gd name="T13" fmla="*/ 390 h 483"/>
                  <a:gd name="T14" fmla="*/ 39 w 217"/>
                  <a:gd name="T15" fmla="*/ 390 h 483"/>
                  <a:gd name="T16" fmla="*/ 39 w 217"/>
                  <a:gd name="T17" fmla="*/ 93 h 483"/>
                  <a:gd name="T18" fmla="*/ 109 w 217"/>
                  <a:gd name="T19" fmla="*/ 39 h 483"/>
                  <a:gd name="T20" fmla="*/ 178 w 217"/>
                  <a:gd name="T21" fmla="*/ 93 h 483"/>
                  <a:gd name="T22" fmla="*/ 178 w 217"/>
                  <a:gd name="T23" fmla="*/ 390 h 483"/>
                  <a:gd name="T24" fmla="*/ 109 w 217"/>
                  <a:gd name="T25" fmla="*/ 444 h 483"/>
                  <a:gd name="T26" fmla="*/ 39 w 217"/>
                  <a:gd name="T27" fmla="*/ 39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 h="483">
                    <a:moveTo>
                      <a:pt x="217" y="390"/>
                    </a:moveTo>
                    <a:cubicBezTo>
                      <a:pt x="217" y="93"/>
                      <a:pt x="217" y="93"/>
                      <a:pt x="217" y="93"/>
                    </a:cubicBezTo>
                    <a:cubicBezTo>
                      <a:pt x="217" y="42"/>
                      <a:pt x="169" y="0"/>
                      <a:pt x="109" y="0"/>
                    </a:cubicBezTo>
                    <a:cubicBezTo>
                      <a:pt x="49" y="0"/>
                      <a:pt x="0" y="42"/>
                      <a:pt x="0" y="93"/>
                    </a:cubicBezTo>
                    <a:cubicBezTo>
                      <a:pt x="0" y="390"/>
                      <a:pt x="0" y="390"/>
                      <a:pt x="0" y="390"/>
                    </a:cubicBezTo>
                    <a:cubicBezTo>
                      <a:pt x="0" y="441"/>
                      <a:pt x="49" y="483"/>
                      <a:pt x="109" y="483"/>
                    </a:cubicBezTo>
                    <a:cubicBezTo>
                      <a:pt x="169" y="483"/>
                      <a:pt x="217" y="441"/>
                      <a:pt x="217" y="390"/>
                    </a:cubicBezTo>
                    <a:close/>
                    <a:moveTo>
                      <a:pt x="39" y="390"/>
                    </a:moveTo>
                    <a:cubicBezTo>
                      <a:pt x="39" y="93"/>
                      <a:pt x="39" y="93"/>
                      <a:pt x="39" y="93"/>
                    </a:cubicBezTo>
                    <a:cubicBezTo>
                      <a:pt x="39" y="63"/>
                      <a:pt x="71" y="39"/>
                      <a:pt x="109" y="39"/>
                    </a:cubicBezTo>
                    <a:cubicBezTo>
                      <a:pt x="147" y="39"/>
                      <a:pt x="178" y="63"/>
                      <a:pt x="178" y="93"/>
                    </a:cubicBezTo>
                    <a:cubicBezTo>
                      <a:pt x="178" y="390"/>
                      <a:pt x="178" y="390"/>
                      <a:pt x="178" y="390"/>
                    </a:cubicBezTo>
                    <a:cubicBezTo>
                      <a:pt x="178" y="420"/>
                      <a:pt x="147" y="444"/>
                      <a:pt x="109" y="444"/>
                    </a:cubicBezTo>
                    <a:cubicBezTo>
                      <a:pt x="71" y="444"/>
                      <a:pt x="39" y="420"/>
                      <a:pt x="39" y="390"/>
                    </a:cubicBezTo>
                    <a:close/>
                  </a:path>
                </a:pathLst>
              </a:cu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68580" tIns="34290" rIns="68580" bIns="34290" numCol="1" anchor="t" anchorCtr="0" compatLnSpc="1">
                <a:prstTxWarp prst="textNoShape">
                  <a:avLst/>
                </a:prstTxWarp>
              </a:bodyPr>
              <a:lstStyle/>
              <a:p>
                <a:endParaRPr lang="en-US" sz="1350" dirty="0"/>
              </a:p>
            </p:txBody>
          </p:sp>
        </p:grpSp>
        <p:sp>
          <p:nvSpPr>
            <p:cNvPr id="49" name="TextBox 48"/>
            <p:cNvSpPr txBox="1"/>
            <p:nvPr/>
          </p:nvSpPr>
          <p:spPr>
            <a:xfrm>
              <a:off x="5386385" y="743645"/>
              <a:ext cx="419735" cy="2005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noAutofit/>
            </a:bodyPr>
            <a:lstStyle/>
            <a:p>
              <a:pPr algn="ctr" defTabSz="619125" hangingPunct="0"/>
              <a:r>
                <a:rPr lang="en-GB" sz="900" dirty="0">
                  <a:solidFill>
                    <a:schemeClr val="accent1">
                      <a:lumMod val="50000"/>
                    </a:schemeClr>
                  </a:solidFill>
                  <a:latin typeface="+mj-lt"/>
                  <a:cs typeface="Arial" panose="020B0604020202020204" pitchFamily="34" charset="0"/>
                  <a:sym typeface="Helvetica Light"/>
                </a:rPr>
                <a:t>Branch</a:t>
              </a:r>
            </a:p>
          </p:txBody>
        </p:sp>
        <p:grpSp>
          <p:nvGrpSpPr>
            <p:cNvPr id="50" name="Group 49"/>
            <p:cNvGrpSpPr>
              <a:grpSpLocks noChangeAspect="1"/>
            </p:cNvGrpSpPr>
            <p:nvPr/>
          </p:nvGrpSpPr>
          <p:grpSpPr bwMode="auto">
            <a:xfrm flipH="1">
              <a:off x="5442835" y="1040517"/>
              <a:ext cx="306832" cy="241393"/>
              <a:chOff x="-1" y="0"/>
              <a:chExt cx="3014" cy="2355"/>
            </a:xfrm>
            <a:solidFill>
              <a:schemeClr val="accent1"/>
            </a:solidFill>
          </p:grpSpPr>
          <p:sp>
            <p:nvSpPr>
              <p:cNvPr id="119" name="Freeform 20"/>
              <p:cNvSpPr>
                <a:spLocks noEditPoints="1"/>
              </p:cNvSpPr>
              <p:nvPr/>
            </p:nvSpPr>
            <p:spPr bwMode="auto">
              <a:xfrm>
                <a:off x="410" y="761"/>
                <a:ext cx="478" cy="1121"/>
              </a:xfrm>
              <a:custGeom>
                <a:avLst/>
                <a:gdLst>
                  <a:gd name="T0" fmla="*/ 478 w 478"/>
                  <a:gd name="T1" fmla="*/ 1121 h 1121"/>
                  <a:gd name="T2" fmla="*/ 0 w 478"/>
                  <a:gd name="T3" fmla="*/ 1121 h 1121"/>
                  <a:gd name="T4" fmla="*/ 0 w 478"/>
                  <a:gd name="T5" fmla="*/ 0 h 1121"/>
                  <a:gd name="T6" fmla="*/ 478 w 478"/>
                  <a:gd name="T7" fmla="*/ 0 h 1121"/>
                  <a:gd name="T8" fmla="*/ 478 w 478"/>
                  <a:gd name="T9" fmla="*/ 1121 h 1121"/>
                  <a:gd name="T10" fmla="*/ 81 w 478"/>
                  <a:gd name="T11" fmla="*/ 1039 h 1121"/>
                  <a:gd name="T12" fmla="*/ 396 w 478"/>
                  <a:gd name="T13" fmla="*/ 1039 h 1121"/>
                  <a:gd name="T14" fmla="*/ 396 w 478"/>
                  <a:gd name="T15" fmla="*/ 82 h 1121"/>
                  <a:gd name="T16" fmla="*/ 81 w 478"/>
                  <a:gd name="T17" fmla="*/ 82 h 1121"/>
                  <a:gd name="T18" fmla="*/ 81 w 478"/>
                  <a:gd name="T19" fmla="*/ 1039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8" h="1121">
                    <a:moveTo>
                      <a:pt x="478" y="1121"/>
                    </a:moveTo>
                    <a:lnTo>
                      <a:pt x="0" y="1121"/>
                    </a:lnTo>
                    <a:lnTo>
                      <a:pt x="0" y="0"/>
                    </a:lnTo>
                    <a:lnTo>
                      <a:pt x="478" y="0"/>
                    </a:lnTo>
                    <a:lnTo>
                      <a:pt x="478" y="1121"/>
                    </a:lnTo>
                    <a:close/>
                    <a:moveTo>
                      <a:pt x="81" y="1039"/>
                    </a:moveTo>
                    <a:lnTo>
                      <a:pt x="396" y="1039"/>
                    </a:lnTo>
                    <a:lnTo>
                      <a:pt x="396" y="82"/>
                    </a:lnTo>
                    <a:lnTo>
                      <a:pt x="81" y="82"/>
                    </a:lnTo>
                    <a:lnTo>
                      <a:pt x="81" y="1039"/>
                    </a:lnTo>
                    <a:close/>
                  </a:path>
                </a:pathLst>
              </a:cu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68580" tIns="34290" rIns="68580" bIns="34290" numCol="1" anchor="t" anchorCtr="0" compatLnSpc="1">
                <a:prstTxWarp prst="textNoShape">
                  <a:avLst/>
                </a:prstTxWarp>
              </a:bodyPr>
              <a:lstStyle/>
              <a:p>
                <a:endParaRPr lang="en-US" sz="1350" dirty="0"/>
              </a:p>
            </p:txBody>
          </p:sp>
          <p:sp>
            <p:nvSpPr>
              <p:cNvPr id="120" name="Freeform 21"/>
              <p:cNvSpPr>
                <a:spLocks noEditPoints="1"/>
              </p:cNvSpPr>
              <p:nvPr/>
            </p:nvSpPr>
            <p:spPr bwMode="auto">
              <a:xfrm>
                <a:off x="1303" y="761"/>
                <a:ext cx="478" cy="1121"/>
              </a:xfrm>
              <a:custGeom>
                <a:avLst/>
                <a:gdLst>
                  <a:gd name="T0" fmla="*/ 478 w 478"/>
                  <a:gd name="T1" fmla="*/ 1121 h 1121"/>
                  <a:gd name="T2" fmla="*/ 0 w 478"/>
                  <a:gd name="T3" fmla="*/ 1121 h 1121"/>
                  <a:gd name="T4" fmla="*/ 0 w 478"/>
                  <a:gd name="T5" fmla="*/ 0 h 1121"/>
                  <a:gd name="T6" fmla="*/ 478 w 478"/>
                  <a:gd name="T7" fmla="*/ 0 h 1121"/>
                  <a:gd name="T8" fmla="*/ 478 w 478"/>
                  <a:gd name="T9" fmla="*/ 1121 h 1121"/>
                  <a:gd name="T10" fmla="*/ 81 w 478"/>
                  <a:gd name="T11" fmla="*/ 1039 h 1121"/>
                  <a:gd name="T12" fmla="*/ 394 w 478"/>
                  <a:gd name="T13" fmla="*/ 1039 h 1121"/>
                  <a:gd name="T14" fmla="*/ 394 w 478"/>
                  <a:gd name="T15" fmla="*/ 82 h 1121"/>
                  <a:gd name="T16" fmla="*/ 81 w 478"/>
                  <a:gd name="T17" fmla="*/ 82 h 1121"/>
                  <a:gd name="T18" fmla="*/ 81 w 478"/>
                  <a:gd name="T19" fmla="*/ 1039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8" h="1121">
                    <a:moveTo>
                      <a:pt x="478" y="1121"/>
                    </a:moveTo>
                    <a:lnTo>
                      <a:pt x="0" y="1121"/>
                    </a:lnTo>
                    <a:lnTo>
                      <a:pt x="0" y="0"/>
                    </a:lnTo>
                    <a:lnTo>
                      <a:pt x="478" y="0"/>
                    </a:lnTo>
                    <a:lnTo>
                      <a:pt x="478" y="1121"/>
                    </a:lnTo>
                    <a:close/>
                    <a:moveTo>
                      <a:pt x="81" y="1039"/>
                    </a:moveTo>
                    <a:lnTo>
                      <a:pt x="394" y="1039"/>
                    </a:lnTo>
                    <a:lnTo>
                      <a:pt x="394" y="82"/>
                    </a:lnTo>
                    <a:lnTo>
                      <a:pt x="81" y="82"/>
                    </a:lnTo>
                    <a:lnTo>
                      <a:pt x="81" y="1039"/>
                    </a:lnTo>
                    <a:close/>
                  </a:path>
                </a:pathLst>
              </a:cu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68580" tIns="34290" rIns="68580" bIns="34290" numCol="1" anchor="t" anchorCtr="0" compatLnSpc="1">
                <a:prstTxWarp prst="textNoShape">
                  <a:avLst/>
                </a:prstTxWarp>
              </a:bodyPr>
              <a:lstStyle/>
              <a:p>
                <a:endParaRPr lang="en-US" sz="1350" dirty="0"/>
              </a:p>
            </p:txBody>
          </p:sp>
          <p:sp>
            <p:nvSpPr>
              <p:cNvPr id="121" name="Freeform 22"/>
              <p:cNvSpPr>
                <a:spLocks noEditPoints="1"/>
              </p:cNvSpPr>
              <p:nvPr/>
            </p:nvSpPr>
            <p:spPr bwMode="auto">
              <a:xfrm>
                <a:off x="2194" y="761"/>
                <a:ext cx="478" cy="1121"/>
              </a:xfrm>
              <a:custGeom>
                <a:avLst/>
                <a:gdLst>
                  <a:gd name="T0" fmla="*/ 478 w 478"/>
                  <a:gd name="T1" fmla="*/ 1121 h 1121"/>
                  <a:gd name="T2" fmla="*/ 0 w 478"/>
                  <a:gd name="T3" fmla="*/ 1121 h 1121"/>
                  <a:gd name="T4" fmla="*/ 0 w 478"/>
                  <a:gd name="T5" fmla="*/ 0 h 1121"/>
                  <a:gd name="T6" fmla="*/ 478 w 478"/>
                  <a:gd name="T7" fmla="*/ 0 h 1121"/>
                  <a:gd name="T8" fmla="*/ 478 w 478"/>
                  <a:gd name="T9" fmla="*/ 1121 h 1121"/>
                  <a:gd name="T10" fmla="*/ 81 w 478"/>
                  <a:gd name="T11" fmla="*/ 1039 h 1121"/>
                  <a:gd name="T12" fmla="*/ 394 w 478"/>
                  <a:gd name="T13" fmla="*/ 1039 h 1121"/>
                  <a:gd name="T14" fmla="*/ 394 w 478"/>
                  <a:gd name="T15" fmla="*/ 82 h 1121"/>
                  <a:gd name="T16" fmla="*/ 81 w 478"/>
                  <a:gd name="T17" fmla="*/ 82 h 1121"/>
                  <a:gd name="T18" fmla="*/ 81 w 478"/>
                  <a:gd name="T19" fmla="*/ 1039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8" h="1121">
                    <a:moveTo>
                      <a:pt x="478" y="1121"/>
                    </a:moveTo>
                    <a:lnTo>
                      <a:pt x="0" y="1121"/>
                    </a:lnTo>
                    <a:lnTo>
                      <a:pt x="0" y="0"/>
                    </a:lnTo>
                    <a:lnTo>
                      <a:pt x="478" y="0"/>
                    </a:lnTo>
                    <a:lnTo>
                      <a:pt x="478" y="1121"/>
                    </a:lnTo>
                    <a:close/>
                    <a:moveTo>
                      <a:pt x="81" y="1039"/>
                    </a:moveTo>
                    <a:lnTo>
                      <a:pt x="394" y="1039"/>
                    </a:lnTo>
                    <a:lnTo>
                      <a:pt x="394" y="82"/>
                    </a:lnTo>
                    <a:lnTo>
                      <a:pt x="81" y="82"/>
                    </a:lnTo>
                    <a:lnTo>
                      <a:pt x="81" y="1039"/>
                    </a:lnTo>
                    <a:close/>
                  </a:path>
                </a:pathLst>
              </a:cu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68580" tIns="34290" rIns="68580" bIns="34290" numCol="1" anchor="t" anchorCtr="0" compatLnSpc="1">
                <a:prstTxWarp prst="textNoShape">
                  <a:avLst/>
                </a:prstTxWarp>
              </a:bodyPr>
              <a:lstStyle/>
              <a:p>
                <a:endParaRPr lang="en-US" sz="1350" dirty="0"/>
              </a:p>
            </p:txBody>
          </p:sp>
          <p:sp>
            <p:nvSpPr>
              <p:cNvPr id="122" name="Freeform 23"/>
              <p:cNvSpPr>
                <a:spLocks noEditPoints="1"/>
              </p:cNvSpPr>
              <p:nvPr/>
            </p:nvSpPr>
            <p:spPr bwMode="auto">
              <a:xfrm>
                <a:off x="-1" y="0"/>
                <a:ext cx="3014" cy="634"/>
              </a:xfrm>
              <a:custGeom>
                <a:avLst/>
                <a:gdLst>
                  <a:gd name="T0" fmla="*/ 3014 w 3014"/>
                  <a:gd name="T1" fmla="*/ 634 h 634"/>
                  <a:gd name="T2" fmla="*/ 0 w 3014"/>
                  <a:gd name="T3" fmla="*/ 634 h 634"/>
                  <a:gd name="T4" fmla="*/ 1543 w 3014"/>
                  <a:gd name="T5" fmla="*/ 0 h 634"/>
                  <a:gd name="T6" fmla="*/ 3014 w 3014"/>
                  <a:gd name="T7" fmla="*/ 634 h 634"/>
                  <a:gd name="T8" fmla="*/ 419 w 3014"/>
                  <a:gd name="T9" fmla="*/ 552 h 634"/>
                  <a:gd name="T10" fmla="*/ 2614 w 3014"/>
                  <a:gd name="T11" fmla="*/ 552 h 634"/>
                  <a:gd name="T12" fmla="*/ 1541 w 3014"/>
                  <a:gd name="T13" fmla="*/ 90 h 634"/>
                  <a:gd name="T14" fmla="*/ 419 w 3014"/>
                  <a:gd name="T15" fmla="*/ 552 h 6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4" h="634">
                    <a:moveTo>
                      <a:pt x="3014" y="634"/>
                    </a:moveTo>
                    <a:lnTo>
                      <a:pt x="0" y="634"/>
                    </a:lnTo>
                    <a:lnTo>
                      <a:pt x="1543" y="0"/>
                    </a:lnTo>
                    <a:lnTo>
                      <a:pt x="3014" y="634"/>
                    </a:lnTo>
                    <a:close/>
                    <a:moveTo>
                      <a:pt x="419" y="552"/>
                    </a:moveTo>
                    <a:lnTo>
                      <a:pt x="2614" y="552"/>
                    </a:lnTo>
                    <a:lnTo>
                      <a:pt x="1541" y="90"/>
                    </a:lnTo>
                    <a:lnTo>
                      <a:pt x="419" y="552"/>
                    </a:lnTo>
                    <a:close/>
                  </a:path>
                </a:pathLst>
              </a:cu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68580" tIns="34290" rIns="68580" bIns="34290" numCol="1" anchor="t" anchorCtr="0" compatLnSpc="1">
                <a:prstTxWarp prst="textNoShape">
                  <a:avLst/>
                </a:prstTxWarp>
              </a:bodyPr>
              <a:lstStyle/>
              <a:p>
                <a:endParaRPr lang="en-US" sz="1350" dirty="0"/>
              </a:p>
            </p:txBody>
          </p:sp>
          <p:sp>
            <p:nvSpPr>
              <p:cNvPr id="123" name="Freeform 24"/>
              <p:cNvSpPr>
                <a:spLocks noEditPoints="1"/>
              </p:cNvSpPr>
              <p:nvPr/>
            </p:nvSpPr>
            <p:spPr bwMode="auto">
              <a:xfrm>
                <a:off x="166" y="2007"/>
                <a:ext cx="2688" cy="348"/>
              </a:xfrm>
              <a:custGeom>
                <a:avLst/>
                <a:gdLst>
                  <a:gd name="T0" fmla="*/ 2688 w 2688"/>
                  <a:gd name="T1" fmla="*/ 348 h 348"/>
                  <a:gd name="T2" fmla="*/ 0 w 2688"/>
                  <a:gd name="T3" fmla="*/ 348 h 348"/>
                  <a:gd name="T4" fmla="*/ 0 w 2688"/>
                  <a:gd name="T5" fmla="*/ 0 h 348"/>
                  <a:gd name="T6" fmla="*/ 2688 w 2688"/>
                  <a:gd name="T7" fmla="*/ 0 h 348"/>
                  <a:gd name="T8" fmla="*/ 2688 w 2688"/>
                  <a:gd name="T9" fmla="*/ 348 h 348"/>
                  <a:gd name="T10" fmla="*/ 84 w 2688"/>
                  <a:gd name="T11" fmla="*/ 264 h 348"/>
                  <a:gd name="T12" fmla="*/ 2606 w 2688"/>
                  <a:gd name="T13" fmla="*/ 264 h 348"/>
                  <a:gd name="T14" fmla="*/ 2606 w 2688"/>
                  <a:gd name="T15" fmla="*/ 84 h 348"/>
                  <a:gd name="T16" fmla="*/ 84 w 2688"/>
                  <a:gd name="T17" fmla="*/ 84 h 348"/>
                  <a:gd name="T18" fmla="*/ 84 w 2688"/>
                  <a:gd name="T19" fmla="*/ 26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8" h="348">
                    <a:moveTo>
                      <a:pt x="2688" y="348"/>
                    </a:moveTo>
                    <a:lnTo>
                      <a:pt x="0" y="348"/>
                    </a:lnTo>
                    <a:lnTo>
                      <a:pt x="0" y="0"/>
                    </a:lnTo>
                    <a:lnTo>
                      <a:pt x="2688" y="0"/>
                    </a:lnTo>
                    <a:lnTo>
                      <a:pt x="2688" y="348"/>
                    </a:lnTo>
                    <a:close/>
                    <a:moveTo>
                      <a:pt x="84" y="264"/>
                    </a:moveTo>
                    <a:lnTo>
                      <a:pt x="2606" y="264"/>
                    </a:lnTo>
                    <a:lnTo>
                      <a:pt x="2606" y="84"/>
                    </a:lnTo>
                    <a:lnTo>
                      <a:pt x="84" y="84"/>
                    </a:lnTo>
                    <a:lnTo>
                      <a:pt x="84" y="264"/>
                    </a:lnTo>
                    <a:close/>
                  </a:path>
                </a:pathLst>
              </a:cu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68580" tIns="34290" rIns="68580" bIns="34290" numCol="1" anchor="t" anchorCtr="0" compatLnSpc="1">
                <a:prstTxWarp prst="textNoShape">
                  <a:avLst/>
                </a:prstTxWarp>
              </a:bodyPr>
              <a:lstStyle/>
              <a:p>
                <a:endParaRPr lang="en-US" sz="1350" dirty="0"/>
              </a:p>
            </p:txBody>
          </p:sp>
        </p:grpSp>
        <p:sp>
          <p:nvSpPr>
            <p:cNvPr id="51" name="TextBox 50"/>
            <p:cNvSpPr txBox="1"/>
            <p:nvPr/>
          </p:nvSpPr>
          <p:spPr>
            <a:xfrm>
              <a:off x="6119076" y="743645"/>
              <a:ext cx="357477" cy="2005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noAutofit/>
            </a:bodyPr>
            <a:lstStyle/>
            <a:p>
              <a:pPr algn="ctr" defTabSz="619125" hangingPunct="0"/>
              <a:r>
                <a:rPr lang="en-GB" sz="900" dirty="0">
                  <a:solidFill>
                    <a:schemeClr val="accent1">
                      <a:lumMod val="50000"/>
                    </a:schemeClr>
                  </a:solidFill>
                  <a:latin typeface="+mj-lt"/>
                  <a:cs typeface="Arial" panose="020B0604020202020204" pitchFamily="34" charset="0"/>
                  <a:sym typeface="Helvetica Light"/>
                </a:rPr>
                <a:t>Agent</a:t>
              </a:r>
            </a:p>
          </p:txBody>
        </p:sp>
        <p:grpSp>
          <p:nvGrpSpPr>
            <p:cNvPr id="52" name="Group 51"/>
            <p:cNvGrpSpPr>
              <a:grpSpLocks noChangeAspect="1"/>
            </p:cNvGrpSpPr>
            <p:nvPr/>
          </p:nvGrpSpPr>
          <p:grpSpPr bwMode="auto">
            <a:xfrm flipH="1">
              <a:off x="6186246" y="1040517"/>
              <a:ext cx="223135" cy="241393"/>
              <a:chOff x="1" y="-2"/>
              <a:chExt cx="1827" cy="1963"/>
            </a:xfrm>
            <a:solidFill>
              <a:schemeClr val="accent1"/>
            </a:solidFill>
          </p:grpSpPr>
          <p:sp>
            <p:nvSpPr>
              <p:cNvPr id="117" name="Freeform 28"/>
              <p:cNvSpPr>
                <a:spLocks noEditPoints="1"/>
              </p:cNvSpPr>
              <p:nvPr/>
            </p:nvSpPr>
            <p:spPr bwMode="auto">
              <a:xfrm>
                <a:off x="482" y="-2"/>
                <a:ext cx="867" cy="868"/>
              </a:xfrm>
              <a:custGeom>
                <a:avLst/>
                <a:gdLst>
                  <a:gd name="T0" fmla="*/ 212 w 424"/>
                  <a:gd name="T1" fmla="*/ 424 h 424"/>
                  <a:gd name="T2" fmla="*/ 0 w 424"/>
                  <a:gd name="T3" fmla="*/ 212 h 424"/>
                  <a:gd name="T4" fmla="*/ 212 w 424"/>
                  <a:gd name="T5" fmla="*/ 0 h 424"/>
                  <a:gd name="T6" fmla="*/ 424 w 424"/>
                  <a:gd name="T7" fmla="*/ 212 h 424"/>
                  <a:gd name="T8" fmla="*/ 212 w 424"/>
                  <a:gd name="T9" fmla="*/ 424 h 424"/>
                  <a:gd name="T10" fmla="*/ 212 w 424"/>
                  <a:gd name="T11" fmla="*/ 28 h 424"/>
                  <a:gd name="T12" fmla="*/ 28 w 424"/>
                  <a:gd name="T13" fmla="*/ 212 h 424"/>
                  <a:gd name="T14" fmla="*/ 212 w 424"/>
                  <a:gd name="T15" fmla="*/ 396 h 424"/>
                  <a:gd name="T16" fmla="*/ 395 w 424"/>
                  <a:gd name="T17" fmla="*/ 212 h 424"/>
                  <a:gd name="T18" fmla="*/ 212 w 424"/>
                  <a:gd name="T19" fmla="*/ 28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 h="424">
                    <a:moveTo>
                      <a:pt x="212" y="424"/>
                    </a:moveTo>
                    <a:cubicBezTo>
                      <a:pt x="95" y="424"/>
                      <a:pt x="0" y="329"/>
                      <a:pt x="0" y="212"/>
                    </a:cubicBezTo>
                    <a:cubicBezTo>
                      <a:pt x="0" y="95"/>
                      <a:pt x="95" y="0"/>
                      <a:pt x="212" y="0"/>
                    </a:cubicBezTo>
                    <a:cubicBezTo>
                      <a:pt x="329" y="0"/>
                      <a:pt x="424" y="95"/>
                      <a:pt x="424" y="212"/>
                    </a:cubicBezTo>
                    <a:cubicBezTo>
                      <a:pt x="424" y="329"/>
                      <a:pt x="329" y="424"/>
                      <a:pt x="212" y="424"/>
                    </a:cubicBezTo>
                    <a:close/>
                    <a:moveTo>
                      <a:pt x="212" y="28"/>
                    </a:moveTo>
                    <a:cubicBezTo>
                      <a:pt x="110" y="28"/>
                      <a:pt x="28" y="111"/>
                      <a:pt x="28" y="212"/>
                    </a:cubicBezTo>
                    <a:cubicBezTo>
                      <a:pt x="28" y="314"/>
                      <a:pt x="110" y="396"/>
                      <a:pt x="212" y="396"/>
                    </a:cubicBezTo>
                    <a:cubicBezTo>
                      <a:pt x="313" y="396"/>
                      <a:pt x="395" y="314"/>
                      <a:pt x="395" y="212"/>
                    </a:cubicBezTo>
                    <a:cubicBezTo>
                      <a:pt x="395" y="111"/>
                      <a:pt x="313" y="28"/>
                      <a:pt x="212" y="28"/>
                    </a:cubicBezTo>
                    <a:close/>
                  </a:path>
                </a:pathLst>
              </a:cu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68580" tIns="34290" rIns="68580" bIns="34290" numCol="1" anchor="t" anchorCtr="0" compatLnSpc="1">
                <a:prstTxWarp prst="textNoShape">
                  <a:avLst/>
                </a:prstTxWarp>
              </a:bodyPr>
              <a:lstStyle/>
              <a:p>
                <a:endParaRPr lang="en-US" sz="1350" dirty="0"/>
              </a:p>
            </p:txBody>
          </p:sp>
          <p:sp>
            <p:nvSpPr>
              <p:cNvPr id="118" name="Freeform 29"/>
              <p:cNvSpPr>
                <a:spLocks noEditPoints="1"/>
              </p:cNvSpPr>
              <p:nvPr/>
            </p:nvSpPr>
            <p:spPr bwMode="auto">
              <a:xfrm>
                <a:off x="1" y="1017"/>
                <a:ext cx="1827" cy="944"/>
              </a:xfrm>
              <a:custGeom>
                <a:avLst/>
                <a:gdLst>
                  <a:gd name="T0" fmla="*/ 651 w 893"/>
                  <a:gd name="T1" fmla="*/ 50 h 461"/>
                  <a:gd name="T2" fmla="*/ 485 w 893"/>
                  <a:gd name="T3" fmla="*/ 2 h 461"/>
                  <a:gd name="T4" fmla="*/ 408 w 893"/>
                  <a:gd name="T5" fmla="*/ 2 h 461"/>
                  <a:gd name="T6" fmla="*/ 242 w 893"/>
                  <a:gd name="T7" fmla="*/ 50 h 461"/>
                  <a:gd name="T8" fmla="*/ 0 w 893"/>
                  <a:gd name="T9" fmla="*/ 447 h 461"/>
                  <a:gd name="T10" fmla="*/ 0 w 893"/>
                  <a:gd name="T11" fmla="*/ 461 h 461"/>
                  <a:gd name="T12" fmla="*/ 893 w 893"/>
                  <a:gd name="T13" fmla="*/ 461 h 461"/>
                  <a:gd name="T14" fmla="*/ 893 w 893"/>
                  <a:gd name="T15" fmla="*/ 447 h 461"/>
                  <a:gd name="T16" fmla="*/ 651 w 893"/>
                  <a:gd name="T17" fmla="*/ 50 h 461"/>
                  <a:gd name="T18" fmla="*/ 434 w 893"/>
                  <a:gd name="T19" fmla="*/ 114 h 461"/>
                  <a:gd name="T20" fmla="*/ 373 w 893"/>
                  <a:gd name="T21" fmla="*/ 272 h 461"/>
                  <a:gd name="T22" fmla="*/ 268 w 893"/>
                  <a:gd name="T23" fmla="*/ 69 h 461"/>
                  <a:gd name="T24" fmla="*/ 392 w 893"/>
                  <a:gd name="T25" fmla="*/ 32 h 461"/>
                  <a:gd name="T26" fmla="*/ 434 w 893"/>
                  <a:gd name="T27" fmla="*/ 114 h 461"/>
                  <a:gd name="T28" fmla="*/ 531 w 893"/>
                  <a:gd name="T29" fmla="*/ 252 h 461"/>
                  <a:gd name="T30" fmla="*/ 460 w 893"/>
                  <a:gd name="T31" fmla="*/ 114 h 461"/>
                  <a:gd name="T32" fmla="*/ 502 w 893"/>
                  <a:gd name="T33" fmla="*/ 33 h 461"/>
                  <a:gd name="T34" fmla="*/ 625 w 893"/>
                  <a:gd name="T35" fmla="*/ 69 h 461"/>
                  <a:gd name="T36" fmla="*/ 531 w 893"/>
                  <a:gd name="T37" fmla="*/ 252 h 461"/>
                  <a:gd name="T38" fmla="*/ 243 w 893"/>
                  <a:gd name="T39" fmla="*/ 82 h 461"/>
                  <a:gd name="T40" fmla="*/ 423 w 893"/>
                  <a:gd name="T41" fmla="*/ 433 h 461"/>
                  <a:gd name="T42" fmla="*/ 28 w 893"/>
                  <a:gd name="T43" fmla="*/ 433 h 461"/>
                  <a:gd name="T44" fmla="*/ 243 w 893"/>
                  <a:gd name="T45" fmla="*/ 82 h 461"/>
                  <a:gd name="T46" fmla="*/ 470 w 893"/>
                  <a:gd name="T47" fmla="*/ 433 h 461"/>
                  <a:gd name="T48" fmla="*/ 650 w 893"/>
                  <a:gd name="T49" fmla="*/ 82 h 461"/>
                  <a:gd name="T50" fmla="*/ 865 w 893"/>
                  <a:gd name="T51" fmla="*/ 433 h 461"/>
                  <a:gd name="T52" fmla="*/ 470 w 893"/>
                  <a:gd name="T53" fmla="*/ 43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3" h="461">
                    <a:moveTo>
                      <a:pt x="651" y="50"/>
                    </a:moveTo>
                    <a:cubicBezTo>
                      <a:pt x="600" y="23"/>
                      <a:pt x="544" y="7"/>
                      <a:pt x="485" y="2"/>
                    </a:cubicBezTo>
                    <a:cubicBezTo>
                      <a:pt x="460" y="0"/>
                      <a:pt x="433" y="0"/>
                      <a:pt x="408" y="2"/>
                    </a:cubicBezTo>
                    <a:cubicBezTo>
                      <a:pt x="349" y="7"/>
                      <a:pt x="293" y="23"/>
                      <a:pt x="242" y="50"/>
                    </a:cubicBezTo>
                    <a:cubicBezTo>
                      <a:pt x="93" y="127"/>
                      <a:pt x="0" y="279"/>
                      <a:pt x="0" y="447"/>
                    </a:cubicBezTo>
                    <a:cubicBezTo>
                      <a:pt x="0" y="461"/>
                      <a:pt x="0" y="461"/>
                      <a:pt x="0" y="461"/>
                    </a:cubicBezTo>
                    <a:cubicBezTo>
                      <a:pt x="893" y="461"/>
                      <a:pt x="893" y="461"/>
                      <a:pt x="893" y="461"/>
                    </a:cubicBezTo>
                    <a:cubicBezTo>
                      <a:pt x="893" y="447"/>
                      <a:pt x="893" y="447"/>
                      <a:pt x="893" y="447"/>
                    </a:cubicBezTo>
                    <a:cubicBezTo>
                      <a:pt x="893" y="279"/>
                      <a:pt x="800" y="127"/>
                      <a:pt x="651" y="50"/>
                    </a:cubicBezTo>
                    <a:close/>
                    <a:moveTo>
                      <a:pt x="434" y="114"/>
                    </a:moveTo>
                    <a:cubicBezTo>
                      <a:pt x="373" y="272"/>
                      <a:pt x="373" y="272"/>
                      <a:pt x="373" y="272"/>
                    </a:cubicBezTo>
                    <a:cubicBezTo>
                      <a:pt x="268" y="69"/>
                      <a:pt x="268" y="69"/>
                      <a:pt x="268" y="69"/>
                    </a:cubicBezTo>
                    <a:cubicBezTo>
                      <a:pt x="307" y="50"/>
                      <a:pt x="348" y="38"/>
                      <a:pt x="392" y="32"/>
                    </a:cubicBezTo>
                    <a:lnTo>
                      <a:pt x="434" y="114"/>
                    </a:lnTo>
                    <a:close/>
                    <a:moveTo>
                      <a:pt x="531" y="252"/>
                    </a:moveTo>
                    <a:cubicBezTo>
                      <a:pt x="460" y="114"/>
                      <a:pt x="460" y="114"/>
                      <a:pt x="460" y="114"/>
                    </a:cubicBezTo>
                    <a:cubicBezTo>
                      <a:pt x="502" y="33"/>
                      <a:pt x="502" y="33"/>
                      <a:pt x="502" y="33"/>
                    </a:cubicBezTo>
                    <a:cubicBezTo>
                      <a:pt x="545" y="38"/>
                      <a:pt x="587" y="50"/>
                      <a:pt x="625" y="69"/>
                    </a:cubicBezTo>
                    <a:lnTo>
                      <a:pt x="531" y="252"/>
                    </a:lnTo>
                    <a:close/>
                    <a:moveTo>
                      <a:pt x="243" y="82"/>
                    </a:moveTo>
                    <a:cubicBezTo>
                      <a:pt x="423" y="433"/>
                      <a:pt x="423" y="433"/>
                      <a:pt x="423" y="433"/>
                    </a:cubicBezTo>
                    <a:cubicBezTo>
                      <a:pt x="28" y="433"/>
                      <a:pt x="28" y="433"/>
                      <a:pt x="28" y="433"/>
                    </a:cubicBezTo>
                    <a:cubicBezTo>
                      <a:pt x="33" y="286"/>
                      <a:pt x="114" y="153"/>
                      <a:pt x="243" y="82"/>
                    </a:cubicBezTo>
                    <a:close/>
                    <a:moveTo>
                      <a:pt x="470" y="433"/>
                    </a:moveTo>
                    <a:cubicBezTo>
                      <a:pt x="650" y="82"/>
                      <a:pt x="650" y="82"/>
                      <a:pt x="650" y="82"/>
                    </a:cubicBezTo>
                    <a:cubicBezTo>
                      <a:pt x="779" y="153"/>
                      <a:pt x="860" y="286"/>
                      <a:pt x="865" y="433"/>
                    </a:cubicBezTo>
                    <a:lnTo>
                      <a:pt x="470" y="433"/>
                    </a:lnTo>
                    <a:close/>
                  </a:path>
                </a:pathLst>
              </a:cu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68580" tIns="34290" rIns="68580" bIns="34290" numCol="1" anchor="t" anchorCtr="0" compatLnSpc="1">
                <a:prstTxWarp prst="textNoShape">
                  <a:avLst/>
                </a:prstTxWarp>
              </a:bodyPr>
              <a:lstStyle/>
              <a:p>
                <a:endParaRPr lang="en-US" sz="1350" dirty="0"/>
              </a:p>
            </p:txBody>
          </p:sp>
        </p:grpSp>
        <p:sp>
          <p:nvSpPr>
            <p:cNvPr id="53" name="TextBox 52"/>
            <p:cNvSpPr txBox="1"/>
            <p:nvPr/>
          </p:nvSpPr>
          <p:spPr>
            <a:xfrm>
              <a:off x="6832511" y="733585"/>
              <a:ext cx="494041" cy="2005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noAutofit/>
            </a:bodyPr>
            <a:lstStyle/>
            <a:p>
              <a:pPr algn="ctr" defTabSz="619125" hangingPunct="0"/>
              <a:r>
                <a:rPr lang="en-GB" sz="900" dirty="0">
                  <a:solidFill>
                    <a:schemeClr val="accent1">
                      <a:lumMod val="50000"/>
                    </a:schemeClr>
                  </a:solidFill>
                  <a:latin typeface="+mj-lt"/>
                  <a:cs typeface="Arial" panose="020B0604020202020204" pitchFamily="34" charset="0"/>
                  <a:sym typeface="Helvetica Light"/>
                </a:rPr>
                <a:t>Chat-bot</a:t>
              </a:r>
            </a:p>
          </p:txBody>
        </p:sp>
        <p:grpSp>
          <p:nvGrpSpPr>
            <p:cNvPr id="54" name="Group 585"/>
            <p:cNvGrpSpPr>
              <a:grpSpLocks noChangeAspect="1"/>
            </p:cNvGrpSpPr>
            <p:nvPr/>
          </p:nvGrpSpPr>
          <p:grpSpPr bwMode="auto">
            <a:xfrm>
              <a:off x="6928020" y="1017900"/>
              <a:ext cx="245387" cy="241393"/>
              <a:chOff x="3404" y="1735"/>
              <a:chExt cx="870" cy="850"/>
            </a:xfrm>
            <a:solidFill>
              <a:schemeClr val="accent1"/>
            </a:solidFill>
          </p:grpSpPr>
          <p:sp>
            <p:nvSpPr>
              <p:cNvPr id="109" name="Rectangle 586"/>
              <p:cNvSpPr>
                <a:spLocks noChangeArrowheads="1"/>
              </p:cNvSpPr>
              <p:nvPr/>
            </p:nvSpPr>
            <p:spPr bwMode="auto">
              <a:xfrm>
                <a:off x="3707" y="2137"/>
                <a:ext cx="40" cy="103"/>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68580" tIns="34290" rIns="68580" bIns="34290" numCol="1" anchor="t" anchorCtr="0" compatLnSpc="1">
                <a:prstTxWarp prst="textNoShape">
                  <a:avLst/>
                </a:prstTxWarp>
              </a:bodyPr>
              <a:lstStyle/>
              <a:p>
                <a:endParaRPr lang="en-US" sz="1350" dirty="0"/>
              </a:p>
            </p:txBody>
          </p:sp>
          <p:sp>
            <p:nvSpPr>
              <p:cNvPr id="110" name="Rectangle 587"/>
              <p:cNvSpPr>
                <a:spLocks noChangeArrowheads="1"/>
              </p:cNvSpPr>
              <p:nvPr/>
            </p:nvSpPr>
            <p:spPr bwMode="auto">
              <a:xfrm>
                <a:off x="3930" y="2137"/>
                <a:ext cx="41" cy="103"/>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68580" tIns="34290" rIns="68580" bIns="34290" numCol="1" anchor="t" anchorCtr="0" compatLnSpc="1">
                <a:prstTxWarp prst="textNoShape">
                  <a:avLst/>
                </a:prstTxWarp>
              </a:bodyPr>
              <a:lstStyle/>
              <a:p>
                <a:endParaRPr lang="en-US" sz="1350" dirty="0"/>
              </a:p>
            </p:txBody>
          </p:sp>
          <p:sp>
            <p:nvSpPr>
              <p:cNvPr id="111" name="Freeform 588"/>
              <p:cNvSpPr>
                <a:spLocks/>
              </p:cNvSpPr>
              <p:nvPr/>
            </p:nvSpPr>
            <p:spPr bwMode="auto">
              <a:xfrm>
                <a:off x="4173" y="2118"/>
                <a:ext cx="101" cy="205"/>
              </a:xfrm>
              <a:custGeom>
                <a:avLst/>
                <a:gdLst>
                  <a:gd name="T0" fmla="*/ 17 w 42"/>
                  <a:gd name="T1" fmla="*/ 86 h 86"/>
                  <a:gd name="T2" fmla="*/ 0 w 42"/>
                  <a:gd name="T3" fmla="*/ 86 h 86"/>
                  <a:gd name="T4" fmla="*/ 0 w 42"/>
                  <a:gd name="T5" fmla="*/ 69 h 86"/>
                  <a:gd name="T6" fmla="*/ 17 w 42"/>
                  <a:gd name="T7" fmla="*/ 69 h 86"/>
                  <a:gd name="T8" fmla="*/ 25 w 42"/>
                  <a:gd name="T9" fmla="*/ 60 h 86"/>
                  <a:gd name="T10" fmla="*/ 25 w 42"/>
                  <a:gd name="T11" fmla="*/ 26 h 86"/>
                  <a:gd name="T12" fmla="*/ 17 w 42"/>
                  <a:gd name="T13" fmla="*/ 17 h 86"/>
                  <a:gd name="T14" fmla="*/ 0 w 42"/>
                  <a:gd name="T15" fmla="*/ 17 h 86"/>
                  <a:gd name="T16" fmla="*/ 0 w 42"/>
                  <a:gd name="T17" fmla="*/ 0 h 86"/>
                  <a:gd name="T18" fmla="*/ 17 w 42"/>
                  <a:gd name="T19" fmla="*/ 0 h 86"/>
                  <a:gd name="T20" fmla="*/ 42 w 42"/>
                  <a:gd name="T21" fmla="*/ 26 h 86"/>
                  <a:gd name="T22" fmla="*/ 42 w 42"/>
                  <a:gd name="T23" fmla="*/ 60 h 86"/>
                  <a:gd name="T24" fmla="*/ 17 w 42"/>
                  <a:gd name="T2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86">
                    <a:moveTo>
                      <a:pt x="17" y="86"/>
                    </a:moveTo>
                    <a:cubicBezTo>
                      <a:pt x="0" y="86"/>
                      <a:pt x="0" y="86"/>
                      <a:pt x="0" y="86"/>
                    </a:cubicBezTo>
                    <a:cubicBezTo>
                      <a:pt x="0" y="69"/>
                      <a:pt x="0" y="69"/>
                      <a:pt x="0" y="69"/>
                    </a:cubicBezTo>
                    <a:cubicBezTo>
                      <a:pt x="17" y="69"/>
                      <a:pt x="17" y="69"/>
                      <a:pt x="17" y="69"/>
                    </a:cubicBezTo>
                    <a:cubicBezTo>
                      <a:pt x="22" y="69"/>
                      <a:pt x="25" y="65"/>
                      <a:pt x="25" y="60"/>
                    </a:cubicBezTo>
                    <a:cubicBezTo>
                      <a:pt x="25" y="26"/>
                      <a:pt x="25" y="26"/>
                      <a:pt x="25" y="26"/>
                    </a:cubicBezTo>
                    <a:cubicBezTo>
                      <a:pt x="25" y="22"/>
                      <a:pt x="22" y="17"/>
                      <a:pt x="17" y="17"/>
                    </a:cubicBezTo>
                    <a:cubicBezTo>
                      <a:pt x="0" y="17"/>
                      <a:pt x="0" y="17"/>
                      <a:pt x="0" y="17"/>
                    </a:cubicBezTo>
                    <a:cubicBezTo>
                      <a:pt x="0" y="0"/>
                      <a:pt x="0" y="0"/>
                      <a:pt x="0" y="0"/>
                    </a:cubicBezTo>
                    <a:cubicBezTo>
                      <a:pt x="17" y="0"/>
                      <a:pt x="17" y="0"/>
                      <a:pt x="17" y="0"/>
                    </a:cubicBezTo>
                    <a:cubicBezTo>
                      <a:pt x="31" y="0"/>
                      <a:pt x="42" y="11"/>
                      <a:pt x="42" y="26"/>
                    </a:cubicBezTo>
                    <a:cubicBezTo>
                      <a:pt x="42" y="60"/>
                      <a:pt x="42" y="60"/>
                      <a:pt x="42" y="60"/>
                    </a:cubicBezTo>
                    <a:cubicBezTo>
                      <a:pt x="42" y="75"/>
                      <a:pt x="31" y="86"/>
                      <a:pt x="17" y="86"/>
                    </a:cubicBezTo>
                    <a:close/>
                  </a:path>
                </a:pathLst>
              </a:cu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68580" tIns="34290" rIns="68580" bIns="34290" numCol="1" anchor="t" anchorCtr="0" compatLnSpc="1">
                <a:prstTxWarp prst="textNoShape">
                  <a:avLst/>
                </a:prstTxWarp>
              </a:bodyPr>
              <a:lstStyle/>
              <a:p>
                <a:endParaRPr lang="en-US" sz="1350" dirty="0"/>
              </a:p>
            </p:txBody>
          </p:sp>
          <p:sp>
            <p:nvSpPr>
              <p:cNvPr id="112" name="Freeform 589"/>
              <p:cNvSpPr>
                <a:spLocks noEditPoints="1"/>
              </p:cNvSpPr>
              <p:nvPr/>
            </p:nvSpPr>
            <p:spPr bwMode="auto">
              <a:xfrm>
                <a:off x="3768" y="2464"/>
                <a:ext cx="182" cy="121"/>
              </a:xfrm>
              <a:custGeom>
                <a:avLst/>
                <a:gdLst>
                  <a:gd name="T0" fmla="*/ 51 w 76"/>
                  <a:gd name="T1" fmla="*/ 51 h 51"/>
                  <a:gd name="T2" fmla="*/ 26 w 76"/>
                  <a:gd name="T3" fmla="*/ 51 h 51"/>
                  <a:gd name="T4" fmla="*/ 0 w 76"/>
                  <a:gd name="T5" fmla="*/ 25 h 51"/>
                  <a:gd name="T6" fmla="*/ 26 w 76"/>
                  <a:gd name="T7" fmla="*/ 0 h 51"/>
                  <a:gd name="T8" fmla="*/ 51 w 76"/>
                  <a:gd name="T9" fmla="*/ 0 h 51"/>
                  <a:gd name="T10" fmla="*/ 76 w 76"/>
                  <a:gd name="T11" fmla="*/ 25 h 51"/>
                  <a:gd name="T12" fmla="*/ 51 w 76"/>
                  <a:gd name="T13" fmla="*/ 51 h 51"/>
                  <a:gd name="T14" fmla="*/ 26 w 76"/>
                  <a:gd name="T15" fmla="*/ 17 h 51"/>
                  <a:gd name="T16" fmla="*/ 17 w 76"/>
                  <a:gd name="T17" fmla="*/ 25 h 51"/>
                  <a:gd name="T18" fmla="*/ 26 w 76"/>
                  <a:gd name="T19" fmla="*/ 34 h 51"/>
                  <a:gd name="T20" fmla="*/ 51 w 76"/>
                  <a:gd name="T21" fmla="*/ 34 h 51"/>
                  <a:gd name="T22" fmla="*/ 59 w 76"/>
                  <a:gd name="T23" fmla="*/ 25 h 51"/>
                  <a:gd name="T24" fmla="*/ 51 w 76"/>
                  <a:gd name="T25" fmla="*/ 17 h 51"/>
                  <a:gd name="T26" fmla="*/ 26 w 76"/>
                  <a:gd name="T27" fmla="*/ 1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51">
                    <a:moveTo>
                      <a:pt x="51" y="51"/>
                    </a:moveTo>
                    <a:cubicBezTo>
                      <a:pt x="26" y="51"/>
                      <a:pt x="26" y="51"/>
                      <a:pt x="26" y="51"/>
                    </a:cubicBezTo>
                    <a:cubicBezTo>
                      <a:pt x="11" y="51"/>
                      <a:pt x="0" y="40"/>
                      <a:pt x="0" y="25"/>
                    </a:cubicBezTo>
                    <a:cubicBezTo>
                      <a:pt x="0" y="11"/>
                      <a:pt x="11" y="0"/>
                      <a:pt x="26" y="0"/>
                    </a:cubicBezTo>
                    <a:cubicBezTo>
                      <a:pt x="51" y="0"/>
                      <a:pt x="51" y="0"/>
                      <a:pt x="51" y="0"/>
                    </a:cubicBezTo>
                    <a:cubicBezTo>
                      <a:pt x="65" y="0"/>
                      <a:pt x="76" y="11"/>
                      <a:pt x="76" y="25"/>
                    </a:cubicBezTo>
                    <a:cubicBezTo>
                      <a:pt x="76" y="40"/>
                      <a:pt x="65" y="51"/>
                      <a:pt x="51" y="51"/>
                    </a:cubicBezTo>
                    <a:close/>
                    <a:moveTo>
                      <a:pt x="26" y="17"/>
                    </a:moveTo>
                    <a:cubicBezTo>
                      <a:pt x="20" y="17"/>
                      <a:pt x="17" y="21"/>
                      <a:pt x="17" y="25"/>
                    </a:cubicBezTo>
                    <a:cubicBezTo>
                      <a:pt x="17" y="31"/>
                      <a:pt x="20" y="34"/>
                      <a:pt x="26" y="34"/>
                    </a:cubicBezTo>
                    <a:cubicBezTo>
                      <a:pt x="51" y="34"/>
                      <a:pt x="51" y="34"/>
                      <a:pt x="51" y="34"/>
                    </a:cubicBezTo>
                    <a:cubicBezTo>
                      <a:pt x="56" y="34"/>
                      <a:pt x="59" y="31"/>
                      <a:pt x="59" y="25"/>
                    </a:cubicBezTo>
                    <a:cubicBezTo>
                      <a:pt x="59" y="21"/>
                      <a:pt x="56" y="17"/>
                      <a:pt x="51" y="17"/>
                    </a:cubicBezTo>
                    <a:lnTo>
                      <a:pt x="26" y="17"/>
                    </a:lnTo>
                    <a:close/>
                  </a:path>
                </a:pathLst>
              </a:cu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68580" tIns="34290" rIns="68580" bIns="34290" numCol="1" anchor="t" anchorCtr="0" compatLnSpc="1">
                <a:prstTxWarp prst="textNoShape">
                  <a:avLst/>
                </a:prstTxWarp>
              </a:bodyPr>
              <a:lstStyle/>
              <a:p>
                <a:endParaRPr lang="en-US" sz="1350" dirty="0"/>
              </a:p>
            </p:txBody>
          </p:sp>
          <p:sp>
            <p:nvSpPr>
              <p:cNvPr id="113" name="Freeform 590"/>
              <p:cNvSpPr>
                <a:spLocks noEditPoints="1"/>
              </p:cNvSpPr>
              <p:nvPr/>
            </p:nvSpPr>
            <p:spPr bwMode="auto">
              <a:xfrm>
                <a:off x="3404" y="1735"/>
                <a:ext cx="789" cy="810"/>
              </a:xfrm>
              <a:custGeom>
                <a:avLst/>
                <a:gdLst>
                  <a:gd name="T0" fmla="*/ 223 w 331"/>
                  <a:gd name="T1" fmla="*/ 340 h 340"/>
                  <a:gd name="T2" fmla="*/ 213 w 331"/>
                  <a:gd name="T3" fmla="*/ 340 h 340"/>
                  <a:gd name="T4" fmla="*/ 213 w 331"/>
                  <a:gd name="T5" fmla="*/ 323 h 340"/>
                  <a:gd name="T6" fmla="*/ 223 w 331"/>
                  <a:gd name="T7" fmla="*/ 323 h 340"/>
                  <a:gd name="T8" fmla="*/ 314 w 331"/>
                  <a:gd name="T9" fmla="*/ 246 h 340"/>
                  <a:gd name="T10" fmla="*/ 314 w 331"/>
                  <a:gd name="T11" fmla="*/ 138 h 340"/>
                  <a:gd name="T12" fmla="*/ 183 w 331"/>
                  <a:gd name="T13" fmla="*/ 17 h 340"/>
                  <a:gd name="T14" fmla="*/ 51 w 331"/>
                  <a:gd name="T15" fmla="*/ 138 h 340"/>
                  <a:gd name="T16" fmla="*/ 51 w 331"/>
                  <a:gd name="T17" fmla="*/ 247 h 340"/>
                  <a:gd name="T18" fmla="*/ 26 w 331"/>
                  <a:gd name="T19" fmla="*/ 247 h 340"/>
                  <a:gd name="T20" fmla="*/ 0 w 331"/>
                  <a:gd name="T21" fmla="*/ 221 h 340"/>
                  <a:gd name="T22" fmla="*/ 0 w 331"/>
                  <a:gd name="T23" fmla="*/ 187 h 340"/>
                  <a:gd name="T24" fmla="*/ 26 w 331"/>
                  <a:gd name="T25" fmla="*/ 161 h 340"/>
                  <a:gd name="T26" fmla="*/ 34 w 331"/>
                  <a:gd name="T27" fmla="*/ 161 h 340"/>
                  <a:gd name="T28" fmla="*/ 34 w 331"/>
                  <a:gd name="T29" fmla="*/ 138 h 340"/>
                  <a:gd name="T30" fmla="*/ 183 w 331"/>
                  <a:gd name="T31" fmla="*/ 0 h 340"/>
                  <a:gd name="T32" fmla="*/ 331 w 331"/>
                  <a:gd name="T33" fmla="*/ 138 h 340"/>
                  <a:gd name="T34" fmla="*/ 331 w 331"/>
                  <a:gd name="T35" fmla="*/ 246 h 340"/>
                  <a:gd name="T36" fmla="*/ 223 w 331"/>
                  <a:gd name="T37" fmla="*/ 340 h 340"/>
                  <a:gd name="T38" fmla="*/ 26 w 331"/>
                  <a:gd name="T39" fmla="*/ 178 h 340"/>
                  <a:gd name="T40" fmla="*/ 17 w 331"/>
                  <a:gd name="T41" fmla="*/ 187 h 340"/>
                  <a:gd name="T42" fmla="*/ 17 w 331"/>
                  <a:gd name="T43" fmla="*/ 221 h 340"/>
                  <a:gd name="T44" fmla="*/ 26 w 331"/>
                  <a:gd name="T45" fmla="*/ 230 h 340"/>
                  <a:gd name="T46" fmla="*/ 34 w 331"/>
                  <a:gd name="T47" fmla="*/ 230 h 340"/>
                  <a:gd name="T48" fmla="*/ 34 w 331"/>
                  <a:gd name="T49" fmla="*/ 178 h 340"/>
                  <a:gd name="T50" fmla="*/ 26 w 331"/>
                  <a:gd name="T51" fmla="*/ 17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1" h="340">
                    <a:moveTo>
                      <a:pt x="223" y="340"/>
                    </a:moveTo>
                    <a:cubicBezTo>
                      <a:pt x="213" y="340"/>
                      <a:pt x="213" y="340"/>
                      <a:pt x="213" y="340"/>
                    </a:cubicBezTo>
                    <a:cubicBezTo>
                      <a:pt x="213" y="323"/>
                      <a:pt x="213" y="323"/>
                      <a:pt x="213" y="323"/>
                    </a:cubicBezTo>
                    <a:cubicBezTo>
                      <a:pt x="223" y="323"/>
                      <a:pt x="223" y="323"/>
                      <a:pt x="223" y="323"/>
                    </a:cubicBezTo>
                    <a:cubicBezTo>
                      <a:pt x="265" y="323"/>
                      <a:pt x="314" y="303"/>
                      <a:pt x="314" y="246"/>
                    </a:cubicBezTo>
                    <a:cubicBezTo>
                      <a:pt x="314" y="138"/>
                      <a:pt x="314" y="138"/>
                      <a:pt x="314" y="138"/>
                    </a:cubicBezTo>
                    <a:cubicBezTo>
                      <a:pt x="314" y="82"/>
                      <a:pt x="257" y="17"/>
                      <a:pt x="183" y="17"/>
                    </a:cubicBezTo>
                    <a:cubicBezTo>
                      <a:pt x="108" y="17"/>
                      <a:pt x="51" y="82"/>
                      <a:pt x="51" y="138"/>
                    </a:cubicBezTo>
                    <a:cubicBezTo>
                      <a:pt x="51" y="247"/>
                      <a:pt x="51" y="247"/>
                      <a:pt x="51" y="247"/>
                    </a:cubicBezTo>
                    <a:cubicBezTo>
                      <a:pt x="26" y="247"/>
                      <a:pt x="26" y="247"/>
                      <a:pt x="26" y="247"/>
                    </a:cubicBezTo>
                    <a:cubicBezTo>
                      <a:pt x="11" y="247"/>
                      <a:pt x="0" y="236"/>
                      <a:pt x="0" y="221"/>
                    </a:cubicBezTo>
                    <a:cubicBezTo>
                      <a:pt x="0" y="187"/>
                      <a:pt x="0" y="187"/>
                      <a:pt x="0" y="187"/>
                    </a:cubicBezTo>
                    <a:cubicBezTo>
                      <a:pt x="0" y="172"/>
                      <a:pt x="11" y="161"/>
                      <a:pt x="26" y="161"/>
                    </a:cubicBezTo>
                    <a:cubicBezTo>
                      <a:pt x="34" y="161"/>
                      <a:pt x="34" y="161"/>
                      <a:pt x="34" y="161"/>
                    </a:cubicBezTo>
                    <a:cubicBezTo>
                      <a:pt x="34" y="138"/>
                      <a:pt x="34" y="138"/>
                      <a:pt x="34" y="138"/>
                    </a:cubicBezTo>
                    <a:cubicBezTo>
                      <a:pt x="34" y="74"/>
                      <a:pt x="99" y="0"/>
                      <a:pt x="183" y="0"/>
                    </a:cubicBezTo>
                    <a:cubicBezTo>
                      <a:pt x="266" y="0"/>
                      <a:pt x="331" y="74"/>
                      <a:pt x="331" y="138"/>
                    </a:cubicBezTo>
                    <a:cubicBezTo>
                      <a:pt x="331" y="246"/>
                      <a:pt x="331" y="246"/>
                      <a:pt x="331" y="246"/>
                    </a:cubicBezTo>
                    <a:cubicBezTo>
                      <a:pt x="331" y="302"/>
                      <a:pt x="287" y="340"/>
                      <a:pt x="223" y="340"/>
                    </a:cubicBezTo>
                    <a:close/>
                    <a:moveTo>
                      <a:pt x="26" y="178"/>
                    </a:moveTo>
                    <a:cubicBezTo>
                      <a:pt x="20" y="178"/>
                      <a:pt x="17" y="183"/>
                      <a:pt x="17" y="187"/>
                    </a:cubicBezTo>
                    <a:cubicBezTo>
                      <a:pt x="17" y="221"/>
                      <a:pt x="17" y="221"/>
                      <a:pt x="17" y="221"/>
                    </a:cubicBezTo>
                    <a:cubicBezTo>
                      <a:pt x="17" y="226"/>
                      <a:pt x="20" y="230"/>
                      <a:pt x="26" y="230"/>
                    </a:cubicBezTo>
                    <a:cubicBezTo>
                      <a:pt x="34" y="230"/>
                      <a:pt x="34" y="230"/>
                      <a:pt x="34" y="230"/>
                    </a:cubicBezTo>
                    <a:cubicBezTo>
                      <a:pt x="34" y="178"/>
                      <a:pt x="34" y="178"/>
                      <a:pt x="34" y="178"/>
                    </a:cubicBezTo>
                    <a:lnTo>
                      <a:pt x="26" y="178"/>
                    </a:lnTo>
                    <a:close/>
                  </a:path>
                </a:pathLst>
              </a:cu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68580" tIns="34290" rIns="68580" bIns="34290" numCol="1" anchor="t" anchorCtr="0" compatLnSpc="1">
                <a:prstTxWarp prst="textNoShape">
                  <a:avLst/>
                </a:prstTxWarp>
              </a:bodyPr>
              <a:lstStyle/>
              <a:p>
                <a:endParaRPr lang="en-US" sz="1350" dirty="0"/>
              </a:p>
            </p:txBody>
          </p:sp>
          <p:sp>
            <p:nvSpPr>
              <p:cNvPr id="114" name="Freeform 591"/>
              <p:cNvSpPr>
                <a:spLocks noEditPoints="1"/>
              </p:cNvSpPr>
              <p:nvPr/>
            </p:nvSpPr>
            <p:spPr bwMode="auto">
              <a:xfrm>
                <a:off x="3566" y="1978"/>
                <a:ext cx="546" cy="426"/>
              </a:xfrm>
              <a:custGeom>
                <a:avLst/>
                <a:gdLst>
                  <a:gd name="T0" fmla="*/ 229 w 229"/>
                  <a:gd name="T1" fmla="*/ 179 h 179"/>
                  <a:gd name="T2" fmla="*/ 0 w 229"/>
                  <a:gd name="T3" fmla="*/ 179 h 179"/>
                  <a:gd name="T4" fmla="*/ 0 w 229"/>
                  <a:gd name="T5" fmla="*/ 50 h 179"/>
                  <a:gd name="T6" fmla="*/ 51 w 229"/>
                  <a:gd name="T7" fmla="*/ 0 h 179"/>
                  <a:gd name="T8" fmla="*/ 179 w 229"/>
                  <a:gd name="T9" fmla="*/ 0 h 179"/>
                  <a:gd name="T10" fmla="*/ 229 w 229"/>
                  <a:gd name="T11" fmla="*/ 50 h 179"/>
                  <a:gd name="T12" fmla="*/ 229 w 229"/>
                  <a:gd name="T13" fmla="*/ 179 h 179"/>
                  <a:gd name="T14" fmla="*/ 17 w 229"/>
                  <a:gd name="T15" fmla="*/ 162 h 179"/>
                  <a:gd name="T16" fmla="*/ 212 w 229"/>
                  <a:gd name="T17" fmla="*/ 162 h 179"/>
                  <a:gd name="T18" fmla="*/ 212 w 229"/>
                  <a:gd name="T19" fmla="*/ 50 h 179"/>
                  <a:gd name="T20" fmla="*/ 179 w 229"/>
                  <a:gd name="T21" fmla="*/ 17 h 179"/>
                  <a:gd name="T22" fmla="*/ 51 w 229"/>
                  <a:gd name="T23" fmla="*/ 17 h 179"/>
                  <a:gd name="T24" fmla="*/ 17 w 229"/>
                  <a:gd name="T25" fmla="*/ 50 h 179"/>
                  <a:gd name="T26" fmla="*/ 17 w 229"/>
                  <a:gd name="T27" fmla="*/ 16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9" h="179">
                    <a:moveTo>
                      <a:pt x="229" y="179"/>
                    </a:moveTo>
                    <a:cubicBezTo>
                      <a:pt x="0" y="179"/>
                      <a:pt x="0" y="179"/>
                      <a:pt x="0" y="179"/>
                    </a:cubicBezTo>
                    <a:cubicBezTo>
                      <a:pt x="0" y="50"/>
                      <a:pt x="0" y="50"/>
                      <a:pt x="0" y="50"/>
                    </a:cubicBezTo>
                    <a:cubicBezTo>
                      <a:pt x="0" y="23"/>
                      <a:pt x="23" y="0"/>
                      <a:pt x="51" y="0"/>
                    </a:cubicBezTo>
                    <a:cubicBezTo>
                      <a:pt x="179" y="0"/>
                      <a:pt x="179" y="0"/>
                      <a:pt x="179" y="0"/>
                    </a:cubicBezTo>
                    <a:cubicBezTo>
                      <a:pt x="206" y="0"/>
                      <a:pt x="229" y="23"/>
                      <a:pt x="229" y="50"/>
                    </a:cubicBezTo>
                    <a:lnTo>
                      <a:pt x="229" y="179"/>
                    </a:lnTo>
                    <a:close/>
                    <a:moveTo>
                      <a:pt x="17" y="162"/>
                    </a:moveTo>
                    <a:cubicBezTo>
                      <a:pt x="212" y="162"/>
                      <a:pt x="212" y="162"/>
                      <a:pt x="212" y="162"/>
                    </a:cubicBezTo>
                    <a:cubicBezTo>
                      <a:pt x="212" y="50"/>
                      <a:pt x="212" y="50"/>
                      <a:pt x="212" y="50"/>
                    </a:cubicBezTo>
                    <a:cubicBezTo>
                      <a:pt x="212" y="32"/>
                      <a:pt x="197" y="17"/>
                      <a:pt x="179" y="17"/>
                    </a:cubicBezTo>
                    <a:cubicBezTo>
                      <a:pt x="51" y="17"/>
                      <a:pt x="51" y="17"/>
                      <a:pt x="51" y="17"/>
                    </a:cubicBezTo>
                    <a:cubicBezTo>
                      <a:pt x="32" y="17"/>
                      <a:pt x="17" y="32"/>
                      <a:pt x="17" y="50"/>
                    </a:cubicBezTo>
                    <a:lnTo>
                      <a:pt x="17" y="162"/>
                    </a:lnTo>
                    <a:close/>
                  </a:path>
                </a:pathLst>
              </a:cu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68580" tIns="34290" rIns="68580" bIns="34290" numCol="1" anchor="t" anchorCtr="0" compatLnSpc="1">
                <a:prstTxWarp prst="textNoShape">
                  <a:avLst/>
                </a:prstTxWarp>
              </a:bodyPr>
              <a:lstStyle/>
              <a:p>
                <a:endParaRPr lang="en-US" sz="1350" dirty="0"/>
              </a:p>
            </p:txBody>
          </p:sp>
          <p:sp>
            <p:nvSpPr>
              <p:cNvPr id="115" name="Rectangle 592"/>
              <p:cNvSpPr>
                <a:spLocks noChangeArrowheads="1"/>
              </p:cNvSpPr>
              <p:nvPr/>
            </p:nvSpPr>
            <p:spPr bwMode="auto">
              <a:xfrm>
                <a:off x="3820" y="1854"/>
                <a:ext cx="40" cy="143"/>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68580" tIns="34290" rIns="68580" bIns="34290" numCol="1" anchor="t" anchorCtr="0" compatLnSpc="1">
                <a:prstTxWarp prst="textNoShape">
                  <a:avLst/>
                </a:prstTxWarp>
              </a:bodyPr>
              <a:lstStyle/>
              <a:p>
                <a:endParaRPr lang="en-US" sz="1350" dirty="0"/>
              </a:p>
            </p:txBody>
          </p:sp>
          <p:sp>
            <p:nvSpPr>
              <p:cNvPr id="116" name="Rectangle 593"/>
              <p:cNvSpPr>
                <a:spLocks noChangeArrowheads="1"/>
              </p:cNvSpPr>
              <p:nvPr/>
            </p:nvSpPr>
            <p:spPr bwMode="auto">
              <a:xfrm>
                <a:off x="3768" y="2283"/>
                <a:ext cx="143" cy="4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68580" tIns="34290" rIns="68580" bIns="34290" numCol="1" anchor="t" anchorCtr="0" compatLnSpc="1">
                <a:prstTxWarp prst="textNoShape">
                  <a:avLst/>
                </a:prstTxWarp>
              </a:bodyPr>
              <a:lstStyle/>
              <a:p>
                <a:endParaRPr lang="en-US" sz="1350" dirty="0"/>
              </a:p>
            </p:txBody>
          </p:sp>
        </p:grpSp>
        <p:sp>
          <p:nvSpPr>
            <p:cNvPr id="57" name="TextBox 56"/>
            <p:cNvSpPr txBox="1"/>
            <p:nvPr/>
          </p:nvSpPr>
          <p:spPr>
            <a:xfrm>
              <a:off x="7488278" y="718189"/>
              <a:ext cx="246016" cy="2005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noAutofit/>
            </a:bodyPr>
            <a:lstStyle/>
            <a:p>
              <a:pPr algn="ctr" defTabSz="619125" hangingPunct="0"/>
              <a:r>
                <a:rPr lang="en-GB" sz="900" dirty="0">
                  <a:solidFill>
                    <a:schemeClr val="accent1">
                      <a:lumMod val="50000"/>
                    </a:schemeClr>
                  </a:solidFill>
                  <a:latin typeface="+mj-lt"/>
                  <a:cs typeface="Arial" panose="020B0604020202020204" pitchFamily="34" charset="0"/>
                  <a:sym typeface="Helvetica Light"/>
                </a:rPr>
                <a:t>API</a:t>
              </a:r>
            </a:p>
          </p:txBody>
        </p:sp>
        <p:grpSp>
          <p:nvGrpSpPr>
            <p:cNvPr id="58" name="Group 4"/>
            <p:cNvGrpSpPr>
              <a:grpSpLocks noChangeAspect="1"/>
            </p:cNvGrpSpPr>
            <p:nvPr/>
          </p:nvGrpSpPr>
          <p:grpSpPr bwMode="auto">
            <a:xfrm flipH="1">
              <a:off x="7491848" y="988279"/>
              <a:ext cx="238377" cy="241393"/>
              <a:chOff x="-816" y="0"/>
              <a:chExt cx="1221" cy="1228"/>
            </a:xfrm>
            <a:solidFill>
              <a:schemeClr val="accent1"/>
            </a:solidFill>
          </p:grpSpPr>
          <p:sp>
            <p:nvSpPr>
              <p:cNvPr id="103" name="Freeform 5"/>
              <p:cNvSpPr>
                <a:spLocks noEditPoints="1"/>
              </p:cNvSpPr>
              <p:nvPr/>
            </p:nvSpPr>
            <p:spPr bwMode="auto">
              <a:xfrm>
                <a:off x="-816" y="0"/>
                <a:ext cx="1221" cy="1228"/>
              </a:xfrm>
              <a:custGeom>
                <a:avLst/>
                <a:gdLst>
                  <a:gd name="T0" fmla="*/ 75 w 195"/>
                  <a:gd name="T1" fmla="*/ 196 h 196"/>
                  <a:gd name="T2" fmla="*/ 59 w 195"/>
                  <a:gd name="T3" fmla="*/ 167 h 196"/>
                  <a:gd name="T4" fmla="*/ 13 w 195"/>
                  <a:gd name="T5" fmla="*/ 151 h 196"/>
                  <a:gd name="T6" fmla="*/ 21 w 195"/>
                  <a:gd name="T7" fmla="*/ 120 h 196"/>
                  <a:gd name="T8" fmla="*/ 0 w 195"/>
                  <a:gd name="T9" fmla="*/ 76 h 196"/>
                  <a:gd name="T10" fmla="*/ 28 w 195"/>
                  <a:gd name="T11" fmla="*/ 60 h 196"/>
                  <a:gd name="T12" fmla="*/ 44 w 195"/>
                  <a:gd name="T13" fmla="*/ 13 h 196"/>
                  <a:gd name="T14" fmla="*/ 75 w 195"/>
                  <a:gd name="T15" fmla="*/ 22 h 196"/>
                  <a:gd name="T16" fmla="*/ 120 w 195"/>
                  <a:gd name="T17" fmla="*/ 0 h 196"/>
                  <a:gd name="T18" fmla="*/ 135 w 195"/>
                  <a:gd name="T19" fmla="*/ 29 h 196"/>
                  <a:gd name="T20" fmla="*/ 182 w 195"/>
                  <a:gd name="T21" fmla="*/ 45 h 196"/>
                  <a:gd name="T22" fmla="*/ 173 w 195"/>
                  <a:gd name="T23" fmla="*/ 76 h 196"/>
                  <a:gd name="T24" fmla="*/ 195 w 195"/>
                  <a:gd name="T25" fmla="*/ 120 h 196"/>
                  <a:gd name="T26" fmla="*/ 167 w 195"/>
                  <a:gd name="T27" fmla="*/ 136 h 196"/>
                  <a:gd name="T28" fmla="*/ 151 w 195"/>
                  <a:gd name="T29" fmla="*/ 183 h 196"/>
                  <a:gd name="T30" fmla="*/ 120 w 195"/>
                  <a:gd name="T31" fmla="*/ 174 h 196"/>
                  <a:gd name="T32" fmla="*/ 82 w 195"/>
                  <a:gd name="T33" fmla="*/ 189 h 196"/>
                  <a:gd name="T34" fmla="*/ 113 w 195"/>
                  <a:gd name="T35" fmla="*/ 169 h 196"/>
                  <a:gd name="T36" fmla="*/ 134 w 195"/>
                  <a:gd name="T37" fmla="*/ 160 h 196"/>
                  <a:gd name="T38" fmla="*/ 151 w 195"/>
                  <a:gd name="T39" fmla="*/ 173 h 196"/>
                  <a:gd name="T40" fmla="*/ 158 w 195"/>
                  <a:gd name="T41" fmla="*/ 137 h 196"/>
                  <a:gd name="T42" fmla="*/ 167 w 195"/>
                  <a:gd name="T43" fmla="*/ 116 h 196"/>
                  <a:gd name="T44" fmla="*/ 188 w 195"/>
                  <a:gd name="T45" fmla="*/ 113 h 196"/>
                  <a:gd name="T46" fmla="*/ 168 w 195"/>
                  <a:gd name="T47" fmla="*/ 82 h 196"/>
                  <a:gd name="T48" fmla="*/ 160 w 195"/>
                  <a:gd name="T49" fmla="*/ 61 h 196"/>
                  <a:gd name="T50" fmla="*/ 173 w 195"/>
                  <a:gd name="T51" fmla="*/ 45 h 196"/>
                  <a:gd name="T52" fmla="*/ 136 w 195"/>
                  <a:gd name="T53" fmla="*/ 37 h 196"/>
                  <a:gd name="T54" fmla="*/ 115 w 195"/>
                  <a:gd name="T55" fmla="*/ 28 h 196"/>
                  <a:gd name="T56" fmla="*/ 113 w 195"/>
                  <a:gd name="T57" fmla="*/ 7 h 196"/>
                  <a:gd name="T58" fmla="*/ 82 w 195"/>
                  <a:gd name="T59" fmla="*/ 27 h 196"/>
                  <a:gd name="T60" fmla="*/ 61 w 195"/>
                  <a:gd name="T61" fmla="*/ 36 h 196"/>
                  <a:gd name="T62" fmla="*/ 44 w 195"/>
                  <a:gd name="T63" fmla="*/ 23 h 196"/>
                  <a:gd name="T64" fmla="*/ 36 w 195"/>
                  <a:gd name="T65" fmla="*/ 59 h 196"/>
                  <a:gd name="T66" fmla="*/ 27 w 195"/>
                  <a:gd name="T67" fmla="*/ 80 h 196"/>
                  <a:gd name="T68" fmla="*/ 6 w 195"/>
                  <a:gd name="T69" fmla="*/ 82 h 196"/>
                  <a:gd name="T70" fmla="*/ 27 w 195"/>
                  <a:gd name="T71" fmla="*/ 113 h 196"/>
                  <a:gd name="T72" fmla="*/ 35 w 195"/>
                  <a:gd name="T73" fmla="*/ 135 h 196"/>
                  <a:gd name="T74" fmla="*/ 22 w 195"/>
                  <a:gd name="T75" fmla="*/ 151 h 196"/>
                  <a:gd name="T76" fmla="*/ 58 w 195"/>
                  <a:gd name="T77" fmla="*/ 159 h 196"/>
                  <a:gd name="T78" fmla="*/ 79 w 195"/>
                  <a:gd name="T79" fmla="*/ 168 h 196"/>
                  <a:gd name="T80" fmla="*/ 82 w 195"/>
                  <a:gd name="T81" fmla="*/ 189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196">
                    <a:moveTo>
                      <a:pt x="120" y="196"/>
                    </a:moveTo>
                    <a:cubicBezTo>
                      <a:pt x="75" y="196"/>
                      <a:pt x="75" y="196"/>
                      <a:pt x="75" y="196"/>
                    </a:cubicBezTo>
                    <a:cubicBezTo>
                      <a:pt x="75" y="174"/>
                      <a:pt x="75" y="174"/>
                      <a:pt x="75" y="174"/>
                    </a:cubicBezTo>
                    <a:cubicBezTo>
                      <a:pt x="70" y="172"/>
                      <a:pt x="64" y="170"/>
                      <a:pt x="59" y="167"/>
                    </a:cubicBezTo>
                    <a:cubicBezTo>
                      <a:pt x="44" y="183"/>
                      <a:pt x="44" y="183"/>
                      <a:pt x="44" y="183"/>
                    </a:cubicBezTo>
                    <a:cubicBezTo>
                      <a:pt x="13" y="151"/>
                      <a:pt x="13" y="151"/>
                      <a:pt x="13" y="151"/>
                    </a:cubicBezTo>
                    <a:cubicBezTo>
                      <a:pt x="28" y="136"/>
                      <a:pt x="28" y="136"/>
                      <a:pt x="28" y="136"/>
                    </a:cubicBezTo>
                    <a:cubicBezTo>
                      <a:pt x="25" y="131"/>
                      <a:pt x="23" y="126"/>
                      <a:pt x="21" y="120"/>
                    </a:cubicBezTo>
                    <a:cubicBezTo>
                      <a:pt x="0" y="120"/>
                      <a:pt x="0" y="120"/>
                      <a:pt x="0" y="120"/>
                    </a:cubicBezTo>
                    <a:cubicBezTo>
                      <a:pt x="0" y="76"/>
                      <a:pt x="0" y="76"/>
                      <a:pt x="0" y="76"/>
                    </a:cubicBezTo>
                    <a:cubicBezTo>
                      <a:pt x="21" y="76"/>
                      <a:pt x="21" y="76"/>
                      <a:pt x="21" y="76"/>
                    </a:cubicBezTo>
                    <a:cubicBezTo>
                      <a:pt x="23" y="70"/>
                      <a:pt x="25" y="65"/>
                      <a:pt x="28" y="60"/>
                    </a:cubicBezTo>
                    <a:cubicBezTo>
                      <a:pt x="13" y="45"/>
                      <a:pt x="13" y="45"/>
                      <a:pt x="13" y="45"/>
                    </a:cubicBezTo>
                    <a:cubicBezTo>
                      <a:pt x="44" y="13"/>
                      <a:pt x="44" y="13"/>
                      <a:pt x="44" y="13"/>
                    </a:cubicBezTo>
                    <a:cubicBezTo>
                      <a:pt x="59" y="29"/>
                      <a:pt x="59" y="29"/>
                      <a:pt x="59" y="29"/>
                    </a:cubicBezTo>
                    <a:cubicBezTo>
                      <a:pt x="64" y="26"/>
                      <a:pt x="70" y="24"/>
                      <a:pt x="75" y="22"/>
                    </a:cubicBezTo>
                    <a:cubicBezTo>
                      <a:pt x="75" y="0"/>
                      <a:pt x="75" y="0"/>
                      <a:pt x="75" y="0"/>
                    </a:cubicBezTo>
                    <a:cubicBezTo>
                      <a:pt x="120" y="0"/>
                      <a:pt x="120" y="0"/>
                      <a:pt x="120" y="0"/>
                    </a:cubicBezTo>
                    <a:cubicBezTo>
                      <a:pt x="120" y="22"/>
                      <a:pt x="120" y="22"/>
                      <a:pt x="120" y="22"/>
                    </a:cubicBezTo>
                    <a:cubicBezTo>
                      <a:pt x="125" y="24"/>
                      <a:pt x="130" y="26"/>
                      <a:pt x="135" y="29"/>
                    </a:cubicBezTo>
                    <a:cubicBezTo>
                      <a:pt x="151" y="13"/>
                      <a:pt x="151" y="13"/>
                      <a:pt x="151" y="13"/>
                    </a:cubicBezTo>
                    <a:cubicBezTo>
                      <a:pt x="182" y="45"/>
                      <a:pt x="182" y="45"/>
                      <a:pt x="182" y="45"/>
                    </a:cubicBezTo>
                    <a:cubicBezTo>
                      <a:pt x="167" y="60"/>
                      <a:pt x="167" y="60"/>
                      <a:pt x="167" y="60"/>
                    </a:cubicBezTo>
                    <a:cubicBezTo>
                      <a:pt x="169" y="65"/>
                      <a:pt x="172" y="70"/>
                      <a:pt x="173" y="76"/>
                    </a:cubicBezTo>
                    <a:cubicBezTo>
                      <a:pt x="195" y="76"/>
                      <a:pt x="195" y="76"/>
                      <a:pt x="195" y="76"/>
                    </a:cubicBezTo>
                    <a:cubicBezTo>
                      <a:pt x="195" y="120"/>
                      <a:pt x="195" y="120"/>
                      <a:pt x="195" y="120"/>
                    </a:cubicBezTo>
                    <a:cubicBezTo>
                      <a:pt x="173" y="120"/>
                      <a:pt x="173" y="120"/>
                      <a:pt x="173" y="120"/>
                    </a:cubicBezTo>
                    <a:cubicBezTo>
                      <a:pt x="172" y="126"/>
                      <a:pt x="169" y="131"/>
                      <a:pt x="167" y="136"/>
                    </a:cubicBezTo>
                    <a:cubicBezTo>
                      <a:pt x="182" y="151"/>
                      <a:pt x="182" y="151"/>
                      <a:pt x="182" y="151"/>
                    </a:cubicBezTo>
                    <a:cubicBezTo>
                      <a:pt x="151" y="183"/>
                      <a:pt x="151" y="183"/>
                      <a:pt x="151" y="183"/>
                    </a:cubicBezTo>
                    <a:cubicBezTo>
                      <a:pt x="135" y="167"/>
                      <a:pt x="135" y="167"/>
                      <a:pt x="135" y="167"/>
                    </a:cubicBezTo>
                    <a:cubicBezTo>
                      <a:pt x="130" y="170"/>
                      <a:pt x="125" y="172"/>
                      <a:pt x="120" y="174"/>
                    </a:cubicBezTo>
                    <a:lnTo>
                      <a:pt x="120" y="196"/>
                    </a:lnTo>
                    <a:close/>
                    <a:moveTo>
                      <a:pt x="82" y="189"/>
                    </a:moveTo>
                    <a:cubicBezTo>
                      <a:pt x="113" y="189"/>
                      <a:pt x="113" y="189"/>
                      <a:pt x="113" y="189"/>
                    </a:cubicBezTo>
                    <a:cubicBezTo>
                      <a:pt x="113" y="169"/>
                      <a:pt x="113" y="169"/>
                      <a:pt x="113" y="169"/>
                    </a:cubicBezTo>
                    <a:cubicBezTo>
                      <a:pt x="115" y="168"/>
                      <a:pt x="115" y="168"/>
                      <a:pt x="115" y="168"/>
                    </a:cubicBezTo>
                    <a:cubicBezTo>
                      <a:pt x="122" y="166"/>
                      <a:pt x="128" y="164"/>
                      <a:pt x="134" y="160"/>
                    </a:cubicBezTo>
                    <a:cubicBezTo>
                      <a:pt x="136" y="159"/>
                      <a:pt x="136" y="159"/>
                      <a:pt x="136" y="159"/>
                    </a:cubicBezTo>
                    <a:cubicBezTo>
                      <a:pt x="151" y="173"/>
                      <a:pt x="151" y="173"/>
                      <a:pt x="151" y="173"/>
                    </a:cubicBezTo>
                    <a:cubicBezTo>
                      <a:pt x="173" y="151"/>
                      <a:pt x="173" y="151"/>
                      <a:pt x="173" y="151"/>
                    </a:cubicBezTo>
                    <a:cubicBezTo>
                      <a:pt x="158" y="137"/>
                      <a:pt x="158" y="137"/>
                      <a:pt x="158" y="137"/>
                    </a:cubicBezTo>
                    <a:cubicBezTo>
                      <a:pt x="160" y="135"/>
                      <a:pt x="160" y="135"/>
                      <a:pt x="160" y="135"/>
                    </a:cubicBezTo>
                    <a:cubicBezTo>
                      <a:pt x="163" y="129"/>
                      <a:pt x="166" y="123"/>
                      <a:pt x="167" y="116"/>
                    </a:cubicBezTo>
                    <a:cubicBezTo>
                      <a:pt x="168" y="113"/>
                      <a:pt x="168" y="113"/>
                      <a:pt x="168" y="113"/>
                    </a:cubicBezTo>
                    <a:cubicBezTo>
                      <a:pt x="188" y="113"/>
                      <a:pt x="188" y="113"/>
                      <a:pt x="188" y="113"/>
                    </a:cubicBezTo>
                    <a:cubicBezTo>
                      <a:pt x="188" y="82"/>
                      <a:pt x="188" y="82"/>
                      <a:pt x="188" y="82"/>
                    </a:cubicBezTo>
                    <a:cubicBezTo>
                      <a:pt x="168" y="82"/>
                      <a:pt x="168" y="82"/>
                      <a:pt x="168" y="82"/>
                    </a:cubicBezTo>
                    <a:cubicBezTo>
                      <a:pt x="167" y="80"/>
                      <a:pt x="167" y="80"/>
                      <a:pt x="167" y="80"/>
                    </a:cubicBezTo>
                    <a:cubicBezTo>
                      <a:pt x="166" y="73"/>
                      <a:pt x="163" y="67"/>
                      <a:pt x="160" y="61"/>
                    </a:cubicBezTo>
                    <a:cubicBezTo>
                      <a:pt x="158" y="59"/>
                      <a:pt x="158" y="59"/>
                      <a:pt x="158" y="59"/>
                    </a:cubicBezTo>
                    <a:cubicBezTo>
                      <a:pt x="173" y="45"/>
                      <a:pt x="173" y="45"/>
                      <a:pt x="173" y="45"/>
                    </a:cubicBezTo>
                    <a:cubicBezTo>
                      <a:pt x="151" y="23"/>
                      <a:pt x="151" y="23"/>
                      <a:pt x="151" y="23"/>
                    </a:cubicBezTo>
                    <a:cubicBezTo>
                      <a:pt x="136" y="37"/>
                      <a:pt x="136" y="37"/>
                      <a:pt x="136" y="37"/>
                    </a:cubicBezTo>
                    <a:cubicBezTo>
                      <a:pt x="134" y="36"/>
                      <a:pt x="134" y="36"/>
                      <a:pt x="134" y="36"/>
                    </a:cubicBezTo>
                    <a:cubicBezTo>
                      <a:pt x="128" y="32"/>
                      <a:pt x="122" y="29"/>
                      <a:pt x="115" y="28"/>
                    </a:cubicBezTo>
                    <a:cubicBezTo>
                      <a:pt x="113" y="27"/>
                      <a:pt x="113" y="27"/>
                      <a:pt x="113" y="27"/>
                    </a:cubicBezTo>
                    <a:cubicBezTo>
                      <a:pt x="113" y="7"/>
                      <a:pt x="113" y="7"/>
                      <a:pt x="113" y="7"/>
                    </a:cubicBezTo>
                    <a:cubicBezTo>
                      <a:pt x="82" y="7"/>
                      <a:pt x="82" y="7"/>
                      <a:pt x="82" y="7"/>
                    </a:cubicBezTo>
                    <a:cubicBezTo>
                      <a:pt x="82" y="27"/>
                      <a:pt x="82" y="27"/>
                      <a:pt x="82" y="27"/>
                    </a:cubicBezTo>
                    <a:cubicBezTo>
                      <a:pt x="79" y="28"/>
                      <a:pt x="79" y="28"/>
                      <a:pt x="79" y="28"/>
                    </a:cubicBezTo>
                    <a:cubicBezTo>
                      <a:pt x="73" y="29"/>
                      <a:pt x="66" y="32"/>
                      <a:pt x="61" y="36"/>
                    </a:cubicBezTo>
                    <a:cubicBezTo>
                      <a:pt x="58" y="37"/>
                      <a:pt x="58" y="37"/>
                      <a:pt x="58" y="37"/>
                    </a:cubicBezTo>
                    <a:cubicBezTo>
                      <a:pt x="44" y="23"/>
                      <a:pt x="44" y="23"/>
                      <a:pt x="44" y="23"/>
                    </a:cubicBezTo>
                    <a:cubicBezTo>
                      <a:pt x="22" y="45"/>
                      <a:pt x="22" y="45"/>
                      <a:pt x="22" y="45"/>
                    </a:cubicBezTo>
                    <a:cubicBezTo>
                      <a:pt x="36" y="59"/>
                      <a:pt x="36" y="59"/>
                      <a:pt x="36" y="59"/>
                    </a:cubicBezTo>
                    <a:cubicBezTo>
                      <a:pt x="35" y="61"/>
                      <a:pt x="35" y="61"/>
                      <a:pt x="35" y="61"/>
                    </a:cubicBezTo>
                    <a:cubicBezTo>
                      <a:pt x="31" y="67"/>
                      <a:pt x="29" y="73"/>
                      <a:pt x="27" y="80"/>
                    </a:cubicBezTo>
                    <a:cubicBezTo>
                      <a:pt x="27" y="82"/>
                      <a:pt x="27" y="82"/>
                      <a:pt x="27" y="82"/>
                    </a:cubicBezTo>
                    <a:cubicBezTo>
                      <a:pt x="6" y="82"/>
                      <a:pt x="6" y="82"/>
                      <a:pt x="6" y="82"/>
                    </a:cubicBezTo>
                    <a:cubicBezTo>
                      <a:pt x="6" y="113"/>
                      <a:pt x="6" y="113"/>
                      <a:pt x="6" y="113"/>
                    </a:cubicBezTo>
                    <a:cubicBezTo>
                      <a:pt x="27" y="113"/>
                      <a:pt x="27" y="113"/>
                      <a:pt x="27" y="113"/>
                    </a:cubicBezTo>
                    <a:cubicBezTo>
                      <a:pt x="27" y="116"/>
                      <a:pt x="27" y="116"/>
                      <a:pt x="27" y="116"/>
                    </a:cubicBezTo>
                    <a:cubicBezTo>
                      <a:pt x="29" y="123"/>
                      <a:pt x="31" y="129"/>
                      <a:pt x="35" y="135"/>
                    </a:cubicBezTo>
                    <a:cubicBezTo>
                      <a:pt x="36" y="137"/>
                      <a:pt x="36" y="137"/>
                      <a:pt x="36" y="137"/>
                    </a:cubicBezTo>
                    <a:cubicBezTo>
                      <a:pt x="22" y="151"/>
                      <a:pt x="22" y="151"/>
                      <a:pt x="22" y="151"/>
                    </a:cubicBezTo>
                    <a:cubicBezTo>
                      <a:pt x="44" y="173"/>
                      <a:pt x="44" y="173"/>
                      <a:pt x="44" y="173"/>
                    </a:cubicBezTo>
                    <a:cubicBezTo>
                      <a:pt x="58" y="159"/>
                      <a:pt x="58" y="159"/>
                      <a:pt x="58" y="159"/>
                    </a:cubicBezTo>
                    <a:cubicBezTo>
                      <a:pt x="61" y="160"/>
                      <a:pt x="61" y="160"/>
                      <a:pt x="61" y="160"/>
                    </a:cubicBezTo>
                    <a:cubicBezTo>
                      <a:pt x="66" y="164"/>
                      <a:pt x="73" y="166"/>
                      <a:pt x="79" y="168"/>
                    </a:cubicBezTo>
                    <a:cubicBezTo>
                      <a:pt x="82" y="169"/>
                      <a:pt x="82" y="169"/>
                      <a:pt x="82" y="169"/>
                    </a:cubicBezTo>
                    <a:lnTo>
                      <a:pt x="82" y="189"/>
                    </a:lnTo>
                    <a:close/>
                  </a:path>
                </a:pathLst>
              </a:cu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68580" tIns="34290" rIns="68580" bIns="34290" numCol="1" anchor="t" anchorCtr="0" compatLnSpc="1">
                <a:prstTxWarp prst="textNoShape">
                  <a:avLst/>
                </a:prstTxWarp>
              </a:bodyPr>
              <a:lstStyle/>
              <a:p>
                <a:endParaRPr lang="en-US" sz="1350" dirty="0"/>
              </a:p>
            </p:txBody>
          </p:sp>
          <p:sp>
            <p:nvSpPr>
              <p:cNvPr id="104" name="Freeform 6"/>
              <p:cNvSpPr>
                <a:spLocks noEditPoints="1"/>
              </p:cNvSpPr>
              <p:nvPr/>
            </p:nvSpPr>
            <p:spPr bwMode="auto">
              <a:xfrm>
                <a:off x="-466" y="357"/>
                <a:ext cx="520" cy="514"/>
              </a:xfrm>
              <a:custGeom>
                <a:avLst/>
                <a:gdLst>
                  <a:gd name="T0" fmla="*/ 42 w 83"/>
                  <a:gd name="T1" fmla="*/ 82 h 82"/>
                  <a:gd name="T2" fmla="*/ 0 w 83"/>
                  <a:gd name="T3" fmla="*/ 41 h 82"/>
                  <a:gd name="T4" fmla="*/ 42 w 83"/>
                  <a:gd name="T5" fmla="*/ 0 h 82"/>
                  <a:gd name="T6" fmla="*/ 83 w 83"/>
                  <a:gd name="T7" fmla="*/ 41 h 82"/>
                  <a:gd name="T8" fmla="*/ 42 w 83"/>
                  <a:gd name="T9" fmla="*/ 82 h 82"/>
                  <a:gd name="T10" fmla="*/ 42 w 83"/>
                  <a:gd name="T11" fmla="*/ 7 h 82"/>
                  <a:gd name="T12" fmla="*/ 7 w 83"/>
                  <a:gd name="T13" fmla="*/ 41 h 82"/>
                  <a:gd name="T14" fmla="*/ 42 w 83"/>
                  <a:gd name="T15" fmla="*/ 75 h 82"/>
                  <a:gd name="T16" fmla="*/ 76 w 83"/>
                  <a:gd name="T17" fmla="*/ 41 h 82"/>
                  <a:gd name="T18" fmla="*/ 42 w 83"/>
                  <a:gd name="T19" fmla="*/ 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2">
                    <a:moveTo>
                      <a:pt x="42" y="82"/>
                    </a:moveTo>
                    <a:cubicBezTo>
                      <a:pt x="19" y="82"/>
                      <a:pt x="0" y="64"/>
                      <a:pt x="0" y="41"/>
                    </a:cubicBezTo>
                    <a:cubicBezTo>
                      <a:pt x="0" y="18"/>
                      <a:pt x="19" y="0"/>
                      <a:pt x="42" y="0"/>
                    </a:cubicBezTo>
                    <a:cubicBezTo>
                      <a:pt x="64" y="0"/>
                      <a:pt x="83" y="18"/>
                      <a:pt x="83" y="41"/>
                    </a:cubicBezTo>
                    <a:cubicBezTo>
                      <a:pt x="83" y="64"/>
                      <a:pt x="64" y="82"/>
                      <a:pt x="42" y="82"/>
                    </a:cubicBezTo>
                    <a:close/>
                    <a:moveTo>
                      <a:pt x="42" y="7"/>
                    </a:moveTo>
                    <a:cubicBezTo>
                      <a:pt x="23" y="7"/>
                      <a:pt x="7" y="22"/>
                      <a:pt x="7" y="41"/>
                    </a:cubicBezTo>
                    <a:cubicBezTo>
                      <a:pt x="7" y="60"/>
                      <a:pt x="23" y="75"/>
                      <a:pt x="42" y="75"/>
                    </a:cubicBezTo>
                    <a:cubicBezTo>
                      <a:pt x="61" y="75"/>
                      <a:pt x="76" y="60"/>
                      <a:pt x="76" y="41"/>
                    </a:cubicBezTo>
                    <a:cubicBezTo>
                      <a:pt x="76" y="22"/>
                      <a:pt x="61" y="7"/>
                      <a:pt x="42" y="7"/>
                    </a:cubicBezTo>
                    <a:close/>
                  </a:path>
                </a:pathLst>
              </a:cu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68580" tIns="34290" rIns="68580" bIns="34290" numCol="1" anchor="t" anchorCtr="0" compatLnSpc="1">
                <a:prstTxWarp prst="textNoShape">
                  <a:avLst/>
                </a:prstTxWarp>
              </a:bodyPr>
              <a:lstStyle/>
              <a:p>
                <a:endParaRPr lang="en-US" sz="1350" dirty="0"/>
              </a:p>
            </p:txBody>
          </p:sp>
        </p:grpSp>
        <p:sp>
          <p:nvSpPr>
            <p:cNvPr id="59" name="Rounded Rectangle 67">
              <a:extLst>
                <a:ext uri="{FF2B5EF4-FFF2-40B4-BE49-F238E27FC236}">
                  <a16:creationId xmlns:a16="http://schemas.microsoft.com/office/drawing/2014/main" id="{C572D8C1-77B6-492E-8FBC-E7439628C817}"/>
                </a:ext>
              </a:extLst>
            </p:cNvPr>
            <p:cNvSpPr/>
            <p:nvPr/>
          </p:nvSpPr>
          <p:spPr>
            <a:xfrm>
              <a:off x="4502656" y="3510339"/>
              <a:ext cx="692515" cy="211167"/>
            </a:xfrm>
            <a:prstGeom prst="roundRect">
              <a:avLst/>
            </a:prstGeom>
            <a:solidFill>
              <a:schemeClr val="bg1"/>
            </a:solidFill>
            <a:ln w="6350"/>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28575" tIns="28575" rIns="28575" bIns="28575" numCol="1" spcCol="38100" rtlCol="0" fromWordArt="0" anchor="ctr" anchorCtr="0" forceAA="0" compatLnSpc="1">
              <a:prstTxWarp prst="textNoShape">
                <a:avLst/>
              </a:prstTxWarp>
              <a:noAutofit/>
            </a:bodyPr>
            <a:lstStyle/>
            <a:p>
              <a:pPr algn="ctr" defTabSz="464344"/>
              <a:r>
                <a:rPr lang="en-US" sz="600" kern="0" dirty="0">
                  <a:solidFill>
                    <a:schemeClr val="accent1">
                      <a:lumMod val="75000"/>
                    </a:schemeClr>
                  </a:solidFill>
                  <a:cs typeface="Arial" panose="020B0604020202020204" pitchFamily="34" charset="0"/>
                </a:rPr>
                <a:t>Reporting Dashboard</a:t>
              </a:r>
            </a:p>
          </p:txBody>
        </p:sp>
        <p:sp>
          <p:nvSpPr>
            <p:cNvPr id="60" name="Rounded Rectangle 67">
              <a:extLst>
                <a:ext uri="{FF2B5EF4-FFF2-40B4-BE49-F238E27FC236}">
                  <a16:creationId xmlns:a16="http://schemas.microsoft.com/office/drawing/2014/main" id="{CCEB973B-2677-4587-B369-B57547473557}"/>
                </a:ext>
              </a:extLst>
            </p:cNvPr>
            <p:cNvSpPr/>
            <p:nvPr/>
          </p:nvSpPr>
          <p:spPr>
            <a:xfrm>
              <a:off x="6375499" y="2809722"/>
              <a:ext cx="687745" cy="305907"/>
            </a:xfrm>
            <a:prstGeom prst="roundRect">
              <a:avLst>
                <a:gd name="adj" fmla="val 12458"/>
              </a:avLst>
            </a:prstGeom>
            <a:ln w="6350"/>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28575" tIns="28575" rIns="28575" bIns="28575" numCol="1" spcCol="38100" rtlCol="0" fromWordArt="0" anchor="ctr" anchorCtr="0" forceAA="0" compatLnSpc="1">
              <a:prstTxWarp prst="textNoShape">
                <a:avLst/>
              </a:prstTxWarp>
              <a:noAutofit/>
            </a:bodyPr>
            <a:lstStyle/>
            <a:p>
              <a:pPr algn="ctr" defTabSz="464344"/>
              <a:r>
                <a:rPr lang="en-US" sz="600" kern="0" dirty="0">
                  <a:solidFill>
                    <a:schemeClr val="accent1">
                      <a:lumMod val="75000"/>
                    </a:schemeClr>
                  </a:solidFill>
                  <a:cs typeface="Arial" panose="020B0604020202020204" pitchFamily="34" charset="0"/>
                </a:rPr>
                <a:t>Alerts &amp;</a:t>
              </a:r>
            </a:p>
            <a:p>
              <a:pPr algn="ctr" defTabSz="464344"/>
              <a:r>
                <a:rPr lang="en-US" sz="600" kern="0" dirty="0">
                  <a:solidFill>
                    <a:schemeClr val="accent1">
                      <a:lumMod val="75000"/>
                    </a:schemeClr>
                  </a:solidFill>
                  <a:cs typeface="Arial" panose="020B0604020202020204" pitchFamily="34" charset="0"/>
                </a:rPr>
                <a:t>Notifications</a:t>
              </a:r>
            </a:p>
          </p:txBody>
        </p:sp>
        <p:sp>
          <p:nvSpPr>
            <p:cNvPr id="61" name="Rounded Rectangle 67">
              <a:extLst>
                <a:ext uri="{FF2B5EF4-FFF2-40B4-BE49-F238E27FC236}">
                  <a16:creationId xmlns:a16="http://schemas.microsoft.com/office/drawing/2014/main" id="{453AF988-508A-41E9-A73C-E320498CFAC5}"/>
                </a:ext>
              </a:extLst>
            </p:cNvPr>
            <p:cNvSpPr/>
            <p:nvPr/>
          </p:nvSpPr>
          <p:spPr>
            <a:xfrm>
              <a:off x="7139454" y="2904461"/>
              <a:ext cx="563778" cy="211167"/>
            </a:xfrm>
            <a:prstGeom prst="roundRect">
              <a:avLst>
                <a:gd name="adj" fmla="val 9003"/>
              </a:avLst>
            </a:prstGeom>
            <a:ln w="6350"/>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28575" tIns="28575" rIns="28575" bIns="28575" numCol="1" spcCol="38100" rtlCol="0" fromWordArt="0" anchor="ctr" anchorCtr="0" forceAA="0" compatLnSpc="1">
              <a:prstTxWarp prst="textNoShape">
                <a:avLst/>
              </a:prstTxWarp>
              <a:noAutofit/>
            </a:bodyPr>
            <a:lstStyle/>
            <a:p>
              <a:pPr algn="ctr" defTabSz="464344">
                <a:defRPr/>
              </a:pPr>
              <a:r>
                <a:rPr lang="en-US" sz="600" kern="0" dirty="0">
                  <a:solidFill>
                    <a:schemeClr val="accent1">
                      <a:lumMod val="75000"/>
                    </a:schemeClr>
                  </a:solidFill>
                  <a:cs typeface="Arial" panose="020B0604020202020204" pitchFamily="34" charset="0"/>
                </a:rPr>
                <a:t>Contact log</a:t>
              </a:r>
            </a:p>
          </p:txBody>
        </p:sp>
        <p:sp>
          <p:nvSpPr>
            <p:cNvPr id="62" name="Rounded Rectangle 67">
              <a:extLst>
                <a:ext uri="{FF2B5EF4-FFF2-40B4-BE49-F238E27FC236}">
                  <a16:creationId xmlns:a16="http://schemas.microsoft.com/office/drawing/2014/main" id="{D179A982-C073-4A83-9F81-DC729DB51ECA}"/>
                </a:ext>
              </a:extLst>
            </p:cNvPr>
            <p:cNvSpPr/>
            <p:nvPr/>
          </p:nvSpPr>
          <p:spPr>
            <a:xfrm>
              <a:off x="6387176" y="2475921"/>
              <a:ext cx="658178" cy="288623"/>
            </a:xfrm>
            <a:prstGeom prst="roundRect">
              <a:avLst>
                <a:gd name="adj" fmla="val 8249"/>
              </a:avLst>
            </a:prstGeom>
            <a:ln w="6350"/>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28575" tIns="28575" rIns="28575" bIns="28575" numCol="1" spcCol="38100" rtlCol="0" fromWordArt="0" anchor="ctr" anchorCtr="0" forceAA="0" compatLnSpc="1">
              <a:prstTxWarp prst="textNoShape">
                <a:avLst/>
              </a:prstTxWarp>
              <a:noAutofit/>
            </a:bodyPr>
            <a:lstStyle/>
            <a:p>
              <a:pPr algn="ctr" defTabSz="464344">
                <a:defRPr/>
              </a:pPr>
              <a:r>
                <a:rPr lang="en-US" sz="600" kern="0" dirty="0">
                  <a:solidFill>
                    <a:schemeClr val="accent1">
                      <a:lumMod val="75000"/>
                    </a:schemeClr>
                  </a:solidFill>
                  <a:cs typeface="Arial" panose="020B0604020202020204" pitchFamily="34" charset="0"/>
                </a:rPr>
                <a:t>Account</a:t>
              </a:r>
            </a:p>
            <a:p>
              <a:pPr algn="ctr" defTabSz="464344">
                <a:defRPr/>
              </a:pPr>
              <a:r>
                <a:rPr lang="en-US" sz="600" kern="0" dirty="0">
                  <a:solidFill>
                    <a:schemeClr val="accent1">
                      <a:lumMod val="75000"/>
                    </a:schemeClr>
                  </a:solidFill>
                  <a:cs typeface="Arial" panose="020B0604020202020204" pitchFamily="34" charset="0"/>
                </a:rPr>
                <a:t>Aggregation</a:t>
              </a:r>
            </a:p>
          </p:txBody>
        </p:sp>
        <p:sp>
          <p:nvSpPr>
            <p:cNvPr id="63" name="Rounded Rectangle 67">
              <a:extLst>
                <a:ext uri="{FF2B5EF4-FFF2-40B4-BE49-F238E27FC236}">
                  <a16:creationId xmlns:a16="http://schemas.microsoft.com/office/drawing/2014/main" id="{55C053C0-329E-4744-B9D7-7E96BCD989A6}"/>
                </a:ext>
              </a:extLst>
            </p:cNvPr>
            <p:cNvSpPr/>
            <p:nvPr/>
          </p:nvSpPr>
          <p:spPr>
            <a:xfrm>
              <a:off x="7145674" y="2641308"/>
              <a:ext cx="563778" cy="211167"/>
            </a:xfrm>
            <a:prstGeom prst="roundRect">
              <a:avLst>
                <a:gd name="adj" fmla="val 5879"/>
              </a:avLst>
            </a:prstGeom>
            <a:ln w="6350"/>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28575" tIns="28575" rIns="28575" bIns="28575" numCol="1" spcCol="38100" rtlCol="0" fromWordArt="0" anchor="ctr" anchorCtr="0" forceAA="0" compatLnSpc="1">
              <a:prstTxWarp prst="textNoShape">
                <a:avLst/>
              </a:prstTxWarp>
              <a:noAutofit/>
            </a:bodyPr>
            <a:lstStyle/>
            <a:p>
              <a:pPr algn="ctr" defTabSz="464344"/>
              <a:r>
                <a:rPr lang="en-US" sz="600" kern="0" dirty="0">
                  <a:solidFill>
                    <a:schemeClr val="accent1">
                      <a:lumMod val="75000"/>
                    </a:schemeClr>
                  </a:solidFill>
                  <a:cs typeface="Arial" panose="020B0604020202020204" pitchFamily="34" charset="0"/>
                </a:rPr>
                <a:t>Payment Order</a:t>
              </a:r>
            </a:p>
          </p:txBody>
        </p:sp>
        <p:sp>
          <p:nvSpPr>
            <p:cNvPr id="64" name="Rounded Rectangle 67">
              <a:extLst>
                <a:ext uri="{FF2B5EF4-FFF2-40B4-BE49-F238E27FC236}">
                  <a16:creationId xmlns:a16="http://schemas.microsoft.com/office/drawing/2014/main" id="{C572D8C1-77B6-492E-8FBC-E7439628C817}"/>
                </a:ext>
              </a:extLst>
            </p:cNvPr>
            <p:cNvSpPr/>
            <p:nvPr/>
          </p:nvSpPr>
          <p:spPr>
            <a:xfrm>
              <a:off x="7139454" y="2310821"/>
              <a:ext cx="563778" cy="285291"/>
            </a:xfrm>
            <a:prstGeom prst="roundRect">
              <a:avLst>
                <a:gd name="adj" fmla="val 8249"/>
              </a:avLst>
            </a:prstGeom>
            <a:ln w="6350"/>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28575" tIns="28575" rIns="28575" bIns="28575" numCol="1" spcCol="38100" rtlCol="0" fromWordArt="0" anchor="ctr" anchorCtr="0" forceAA="0" compatLnSpc="1">
              <a:prstTxWarp prst="textNoShape">
                <a:avLst/>
              </a:prstTxWarp>
              <a:noAutofit/>
            </a:bodyPr>
            <a:lstStyle/>
            <a:p>
              <a:pPr algn="ctr" defTabSz="464344"/>
              <a:r>
                <a:rPr lang="en-US" sz="600" kern="0" dirty="0">
                  <a:solidFill>
                    <a:schemeClr val="accent1">
                      <a:lumMod val="75000"/>
                    </a:schemeClr>
                  </a:solidFill>
                  <a:cs typeface="Arial" panose="020B0604020202020204" pitchFamily="34" charset="0"/>
                </a:rPr>
                <a:t>Money Mgmt/PFM.  </a:t>
              </a:r>
            </a:p>
          </p:txBody>
        </p:sp>
        <p:sp>
          <p:nvSpPr>
            <p:cNvPr id="66" name="Rectangle 65"/>
            <p:cNvSpPr/>
            <p:nvPr/>
          </p:nvSpPr>
          <p:spPr>
            <a:xfrm>
              <a:off x="5198443" y="4439262"/>
              <a:ext cx="892397" cy="224829"/>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GB" sz="1400" b="1" dirty="0">
                  <a:solidFill>
                    <a:srgbClr val="004278"/>
                  </a:solidFill>
                </a:rPr>
                <a:t>API layer</a:t>
              </a:r>
            </a:p>
          </p:txBody>
        </p:sp>
        <p:sp>
          <p:nvSpPr>
            <p:cNvPr id="67" name="Rectangle 66"/>
            <p:cNvSpPr/>
            <p:nvPr/>
          </p:nvSpPr>
          <p:spPr>
            <a:xfrm>
              <a:off x="2738881" y="4143489"/>
              <a:ext cx="834660" cy="223997"/>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GB" sz="1200" b="1" dirty="0">
                  <a:solidFill>
                    <a:srgbClr val="004278"/>
                  </a:solidFill>
                </a:rPr>
                <a:t>API layer</a:t>
              </a:r>
            </a:p>
          </p:txBody>
        </p:sp>
        <p:sp>
          <p:nvSpPr>
            <p:cNvPr id="68" name="Up-Down Arrow 67"/>
            <p:cNvSpPr/>
            <p:nvPr/>
          </p:nvSpPr>
          <p:spPr>
            <a:xfrm>
              <a:off x="4993930" y="3826047"/>
              <a:ext cx="174622" cy="282687"/>
            </a:xfrm>
            <a:prstGeom prst="upDownArrow">
              <a:avLst/>
            </a:prstGeom>
            <a:solidFill>
              <a:schemeClr val="accent2"/>
            </a:solidFill>
            <a:ln w="3175">
              <a:solidFill>
                <a:srgbClr val="CAEAF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838" dirty="0">
                <a:solidFill>
                  <a:schemeClr val="tx2"/>
                </a:solidFill>
              </a:endParaRPr>
            </a:p>
          </p:txBody>
        </p:sp>
        <p:sp>
          <p:nvSpPr>
            <p:cNvPr id="69" name="Up-Down Arrow 68"/>
            <p:cNvSpPr/>
            <p:nvPr/>
          </p:nvSpPr>
          <p:spPr>
            <a:xfrm>
              <a:off x="4967616" y="4422386"/>
              <a:ext cx="187991" cy="322600"/>
            </a:xfrm>
            <a:prstGeom prst="upDownArrow">
              <a:avLst/>
            </a:prstGeom>
            <a:solidFill>
              <a:schemeClr val="accent2"/>
            </a:solidFill>
            <a:ln w="3175">
              <a:solidFill>
                <a:srgbClr val="CAEAF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838" dirty="0">
                <a:solidFill>
                  <a:schemeClr val="tx2"/>
                </a:solidFill>
              </a:endParaRPr>
            </a:p>
          </p:txBody>
        </p:sp>
        <p:sp>
          <p:nvSpPr>
            <p:cNvPr id="70" name="Up-Down Arrow 69"/>
            <p:cNvSpPr/>
            <p:nvPr/>
          </p:nvSpPr>
          <p:spPr>
            <a:xfrm rot="5400000">
              <a:off x="4166913" y="3674964"/>
              <a:ext cx="178080" cy="1192650"/>
            </a:xfrm>
            <a:prstGeom prst="upDownArrow">
              <a:avLst/>
            </a:prstGeom>
            <a:solidFill>
              <a:schemeClr val="accent2"/>
            </a:solidFill>
            <a:ln w="3175">
              <a:solidFill>
                <a:srgbClr val="CAEAF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838" dirty="0">
                <a:solidFill>
                  <a:schemeClr val="tx2"/>
                </a:solidFill>
              </a:endParaRPr>
            </a:p>
          </p:txBody>
        </p:sp>
        <p:grpSp>
          <p:nvGrpSpPr>
            <p:cNvPr id="75" name="Group 74"/>
            <p:cNvGrpSpPr/>
            <p:nvPr/>
          </p:nvGrpSpPr>
          <p:grpSpPr>
            <a:xfrm>
              <a:off x="7865173" y="2272199"/>
              <a:ext cx="155430" cy="137444"/>
              <a:chOff x="1815521" y="3114036"/>
              <a:chExt cx="133443" cy="173262"/>
            </a:xfrm>
          </p:grpSpPr>
          <p:cxnSp>
            <p:nvCxnSpPr>
              <p:cNvPr id="101" name="Straight Arrow Connector 100">
                <a:extLst>
                  <a:ext uri="{FF2B5EF4-FFF2-40B4-BE49-F238E27FC236}">
                    <a16:creationId xmlns:a16="http://schemas.microsoft.com/office/drawing/2014/main" id="{BCC0485F-ADFD-4DD7-AEEE-8A08B92329E1}"/>
                  </a:ext>
                </a:extLst>
              </p:cNvPr>
              <p:cNvCxnSpPr>
                <a:cxnSpLocks/>
              </p:cNvCxnSpPr>
              <p:nvPr/>
            </p:nvCxnSpPr>
            <p:spPr>
              <a:xfrm>
                <a:off x="1815521" y="3114036"/>
                <a:ext cx="133443" cy="2626"/>
              </a:xfrm>
              <a:prstGeom prst="straightConnector1">
                <a:avLst/>
              </a:prstGeom>
              <a:noFill/>
              <a:ln w="12700" cap="flat">
                <a:solidFill>
                  <a:schemeClr val="accent1">
                    <a:lumMod val="75000"/>
                  </a:schemeClr>
                </a:solidFill>
                <a:prstDash val="solid"/>
                <a:miter lim="400000"/>
                <a:tailEnd type="triangle"/>
              </a:ln>
              <a:effectLst/>
              <a:sp3d/>
            </p:spPr>
          </p:cxnSp>
          <p:cxnSp>
            <p:nvCxnSpPr>
              <p:cNvPr id="102" name="Straight Arrow Connector 101">
                <a:extLst>
                  <a:ext uri="{FF2B5EF4-FFF2-40B4-BE49-F238E27FC236}">
                    <a16:creationId xmlns:a16="http://schemas.microsoft.com/office/drawing/2014/main" id="{BCC0485F-ADFD-4DD7-AEEE-8A08B92329E1}"/>
                  </a:ext>
                </a:extLst>
              </p:cNvPr>
              <p:cNvCxnSpPr>
                <a:cxnSpLocks/>
              </p:cNvCxnSpPr>
              <p:nvPr/>
            </p:nvCxnSpPr>
            <p:spPr>
              <a:xfrm flipH="1">
                <a:off x="1815521" y="3284672"/>
                <a:ext cx="133443" cy="2626"/>
              </a:xfrm>
              <a:prstGeom prst="straightConnector1">
                <a:avLst/>
              </a:prstGeom>
              <a:noFill/>
              <a:ln w="12700" cap="flat">
                <a:solidFill>
                  <a:schemeClr val="accent1">
                    <a:lumMod val="75000"/>
                  </a:schemeClr>
                </a:solidFill>
                <a:prstDash val="solid"/>
                <a:miter lim="400000"/>
                <a:tailEnd type="triangle"/>
              </a:ln>
              <a:effectLst/>
              <a:sp3d/>
            </p:spPr>
          </p:cxnSp>
        </p:grpSp>
        <p:sp>
          <p:nvSpPr>
            <p:cNvPr id="76" name="Rounded Rectangle 67">
              <a:extLst>
                <a:ext uri="{FF2B5EF4-FFF2-40B4-BE49-F238E27FC236}">
                  <a16:creationId xmlns:a16="http://schemas.microsoft.com/office/drawing/2014/main" id="{84CA3FD1-1D64-483C-BFB0-50125C34CA38}"/>
                </a:ext>
              </a:extLst>
            </p:cNvPr>
            <p:cNvSpPr/>
            <p:nvPr/>
          </p:nvSpPr>
          <p:spPr>
            <a:xfrm>
              <a:off x="3077875" y="2076283"/>
              <a:ext cx="959227" cy="211167"/>
            </a:xfrm>
            <a:prstGeom prst="roundRect">
              <a:avLst/>
            </a:prstGeom>
            <a:ln w="6350"/>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28575" tIns="28575" rIns="28575" bIns="28575" numCol="1" spcCol="38100" rtlCol="0" fromWordArt="0" anchor="ctr" anchorCtr="0" forceAA="0" compatLnSpc="1">
              <a:prstTxWarp prst="textNoShape">
                <a:avLst/>
              </a:prstTxWarp>
              <a:noAutofit/>
            </a:bodyPr>
            <a:lstStyle/>
            <a:p>
              <a:pPr algn="ctr" defTabSz="464344">
                <a:defRPr/>
              </a:pPr>
              <a:r>
                <a:rPr lang="en-US" sz="600" kern="0" dirty="0">
                  <a:solidFill>
                    <a:schemeClr val="accent1">
                      <a:lumMod val="75000"/>
                    </a:schemeClr>
                  </a:solidFill>
                  <a:cs typeface="Arial" panose="020B0604020202020204" pitchFamily="34" charset="0"/>
                </a:rPr>
                <a:t>Real-time Engagement</a:t>
              </a:r>
            </a:p>
          </p:txBody>
        </p:sp>
        <p:sp>
          <p:nvSpPr>
            <p:cNvPr id="77" name="Rounded Rectangle 67">
              <a:extLst>
                <a:ext uri="{FF2B5EF4-FFF2-40B4-BE49-F238E27FC236}">
                  <a16:creationId xmlns:a16="http://schemas.microsoft.com/office/drawing/2014/main" id="{7C4AD86A-9308-448F-9D47-BB848FF2B3B1}"/>
                </a:ext>
              </a:extLst>
            </p:cNvPr>
            <p:cNvSpPr/>
            <p:nvPr/>
          </p:nvSpPr>
          <p:spPr>
            <a:xfrm>
              <a:off x="3628223" y="2663685"/>
              <a:ext cx="563778" cy="211167"/>
            </a:xfrm>
            <a:prstGeom prst="roundRect">
              <a:avLst/>
            </a:prstGeom>
            <a:ln w="6350"/>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28575" tIns="28575" rIns="28575" bIns="28575" numCol="1" spcCol="38100" rtlCol="0" fromWordArt="0" anchor="ctr" anchorCtr="0" forceAA="0" compatLnSpc="1">
              <a:prstTxWarp prst="textNoShape">
                <a:avLst/>
              </a:prstTxWarp>
              <a:noAutofit/>
            </a:bodyPr>
            <a:lstStyle/>
            <a:p>
              <a:pPr algn="ctr" defTabSz="464344">
                <a:defRPr/>
              </a:pPr>
              <a:r>
                <a:rPr lang="en-US" sz="600" kern="0" dirty="0">
                  <a:solidFill>
                    <a:schemeClr val="accent1">
                      <a:lumMod val="75000"/>
                    </a:schemeClr>
                  </a:solidFill>
                  <a:cs typeface="Arial" panose="020B0604020202020204" pitchFamily="34" charset="0"/>
                </a:rPr>
                <a:t>Origination</a:t>
              </a:r>
            </a:p>
          </p:txBody>
        </p:sp>
        <p:sp>
          <p:nvSpPr>
            <p:cNvPr id="78" name="Right Bracket 77"/>
            <p:cNvSpPr/>
            <p:nvPr/>
          </p:nvSpPr>
          <p:spPr>
            <a:xfrm>
              <a:off x="6586445" y="778477"/>
              <a:ext cx="165630" cy="984638"/>
            </a:xfrm>
            <a:prstGeom prst="rightBracket">
              <a:avLst>
                <a:gd name="adj" fmla="val 63923"/>
              </a:avLst>
            </a:prstGeom>
            <a:ln w="28575">
              <a:solidFill>
                <a:srgbClr val="003E7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350" dirty="0"/>
            </a:p>
          </p:txBody>
        </p:sp>
        <p:pic>
          <p:nvPicPr>
            <p:cNvPr id="80" name="Picture 2" descr="thirdstream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5104" y="2124010"/>
              <a:ext cx="615609" cy="157439"/>
            </a:xfrm>
            <a:prstGeom prst="rect">
              <a:avLst/>
            </a:prstGeom>
            <a:noFill/>
            <a:extLst>
              <a:ext uri="{909E8E84-426E-40DD-AFC4-6F175D3DCCD1}">
                <a14:hiddenFill xmlns:a14="http://schemas.microsoft.com/office/drawing/2010/main">
                  <a:solidFill>
                    <a:srgbClr val="FFFFFF"/>
                  </a:solidFill>
                </a14:hiddenFill>
              </a:ext>
            </a:extLst>
          </p:spPr>
        </p:pic>
        <p:sp>
          <p:nvSpPr>
            <p:cNvPr id="81" name="Up-Down Arrow 80"/>
            <p:cNvSpPr/>
            <p:nvPr/>
          </p:nvSpPr>
          <p:spPr>
            <a:xfrm>
              <a:off x="8270713" y="1779190"/>
              <a:ext cx="139566" cy="259726"/>
            </a:xfrm>
            <a:prstGeom prst="upDownArrow">
              <a:avLst/>
            </a:prstGeom>
            <a:solidFill>
              <a:schemeClr val="accent2"/>
            </a:solidFill>
            <a:ln w="3175">
              <a:solidFill>
                <a:srgbClr val="CAEAF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838" dirty="0">
                <a:solidFill>
                  <a:schemeClr val="tx2"/>
                </a:solidFill>
              </a:endParaRPr>
            </a:p>
          </p:txBody>
        </p:sp>
        <p:sp>
          <p:nvSpPr>
            <p:cNvPr id="82" name="TextBox 81"/>
            <p:cNvSpPr txBox="1"/>
            <p:nvPr/>
          </p:nvSpPr>
          <p:spPr>
            <a:xfrm>
              <a:off x="2341033" y="739875"/>
              <a:ext cx="238988" cy="2005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noAutofit/>
            </a:bodyPr>
            <a:lstStyle/>
            <a:p>
              <a:pPr algn="ctr" defTabSz="619125" hangingPunct="0"/>
              <a:r>
                <a:rPr lang="en-GB" sz="900" dirty="0">
                  <a:solidFill>
                    <a:schemeClr val="accent1">
                      <a:lumMod val="50000"/>
                    </a:schemeClr>
                  </a:solidFill>
                  <a:latin typeface="+mj-lt"/>
                  <a:cs typeface="Arial" panose="020B0604020202020204" pitchFamily="34" charset="0"/>
                  <a:sym typeface="Helvetica Light"/>
                </a:rPr>
                <a:t>New to Bank</a:t>
              </a:r>
            </a:p>
            <a:p>
              <a:pPr algn="ctr" defTabSz="619125" hangingPunct="0"/>
              <a:r>
                <a:rPr lang="en-GB" sz="900" dirty="0">
                  <a:solidFill>
                    <a:schemeClr val="accent1">
                      <a:lumMod val="50000"/>
                    </a:schemeClr>
                  </a:solidFill>
                  <a:latin typeface="+mj-lt"/>
                  <a:cs typeface="Arial" panose="020B0604020202020204" pitchFamily="34" charset="0"/>
                  <a:sym typeface="Helvetica Light"/>
                </a:rPr>
                <a:t>unsecured</a:t>
              </a:r>
            </a:p>
          </p:txBody>
        </p:sp>
        <p:grpSp>
          <p:nvGrpSpPr>
            <p:cNvPr id="83" name="Group 82"/>
            <p:cNvGrpSpPr>
              <a:grpSpLocks noChangeAspect="1"/>
            </p:cNvGrpSpPr>
            <p:nvPr/>
          </p:nvGrpSpPr>
          <p:grpSpPr bwMode="auto">
            <a:xfrm flipH="1">
              <a:off x="2265534" y="1039391"/>
              <a:ext cx="203401" cy="241393"/>
              <a:chOff x="-1" y="0"/>
              <a:chExt cx="2054" cy="2421"/>
            </a:xfrm>
            <a:solidFill>
              <a:schemeClr val="accent1"/>
            </a:solidFill>
          </p:grpSpPr>
          <p:sp>
            <p:nvSpPr>
              <p:cNvPr id="98" name="Freeform 33"/>
              <p:cNvSpPr>
                <a:spLocks noEditPoints="1"/>
              </p:cNvSpPr>
              <p:nvPr/>
            </p:nvSpPr>
            <p:spPr bwMode="auto">
              <a:xfrm>
                <a:off x="-1" y="1300"/>
                <a:ext cx="2054" cy="1121"/>
              </a:xfrm>
              <a:custGeom>
                <a:avLst/>
                <a:gdLst>
                  <a:gd name="T0" fmla="*/ 502 w 1004"/>
                  <a:gd name="T1" fmla="*/ 0 h 548"/>
                  <a:gd name="T2" fmla="*/ 0 w 1004"/>
                  <a:gd name="T3" fmla="*/ 531 h 548"/>
                  <a:gd name="T4" fmla="*/ 0 w 1004"/>
                  <a:gd name="T5" fmla="*/ 548 h 548"/>
                  <a:gd name="T6" fmla="*/ 1004 w 1004"/>
                  <a:gd name="T7" fmla="*/ 548 h 548"/>
                  <a:gd name="T8" fmla="*/ 1004 w 1004"/>
                  <a:gd name="T9" fmla="*/ 531 h 548"/>
                  <a:gd name="T10" fmla="*/ 502 w 1004"/>
                  <a:gd name="T11" fmla="*/ 0 h 548"/>
                  <a:gd name="T12" fmla="*/ 41 w 1004"/>
                  <a:gd name="T13" fmla="*/ 515 h 548"/>
                  <a:gd name="T14" fmla="*/ 502 w 1004"/>
                  <a:gd name="T15" fmla="*/ 34 h 548"/>
                  <a:gd name="T16" fmla="*/ 963 w 1004"/>
                  <a:gd name="T17" fmla="*/ 515 h 548"/>
                  <a:gd name="T18" fmla="*/ 41 w 1004"/>
                  <a:gd name="T19" fmla="*/ 515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4" h="548">
                    <a:moveTo>
                      <a:pt x="502" y="0"/>
                    </a:moveTo>
                    <a:cubicBezTo>
                      <a:pt x="225" y="0"/>
                      <a:pt x="0" y="238"/>
                      <a:pt x="0" y="531"/>
                    </a:cubicBezTo>
                    <a:cubicBezTo>
                      <a:pt x="0" y="548"/>
                      <a:pt x="0" y="548"/>
                      <a:pt x="0" y="548"/>
                    </a:cubicBezTo>
                    <a:cubicBezTo>
                      <a:pt x="1004" y="548"/>
                      <a:pt x="1004" y="548"/>
                      <a:pt x="1004" y="548"/>
                    </a:cubicBezTo>
                    <a:cubicBezTo>
                      <a:pt x="1004" y="531"/>
                      <a:pt x="1004" y="531"/>
                      <a:pt x="1004" y="531"/>
                    </a:cubicBezTo>
                    <a:cubicBezTo>
                      <a:pt x="1004" y="238"/>
                      <a:pt x="779" y="0"/>
                      <a:pt x="502" y="0"/>
                    </a:cubicBezTo>
                    <a:close/>
                    <a:moveTo>
                      <a:pt x="41" y="515"/>
                    </a:moveTo>
                    <a:cubicBezTo>
                      <a:pt x="49" y="248"/>
                      <a:pt x="253" y="34"/>
                      <a:pt x="502" y="34"/>
                    </a:cubicBezTo>
                    <a:cubicBezTo>
                      <a:pt x="752" y="34"/>
                      <a:pt x="955" y="248"/>
                      <a:pt x="963" y="515"/>
                    </a:cubicBezTo>
                    <a:lnTo>
                      <a:pt x="41" y="515"/>
                    </a:lnTo>
                    <a:close/>
                  </a:path>
                </a:pathLst>
              </a:cu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68580" tIns="34290" rIns="68580" bIns="34290" numCol="1" anchor="t" anchorCtr="0" compatLnSpc="1">
                <a:prstTxWarp prst="textNoShape">
                  <a:avLst/>
                </a:prstTxWarp>
              </a:bodyPr>
              <a:lstStyle/>
              <a:p>
                <a:endParaRPr lang="en-US" sz="1350" dirty="0"/>
              </a:p>
            </p:txBody>
          </p:sp>
          <p:sp>
            <p:nvSpPr>
              <p:cNvPr id="99" name="Freeform 34"/>
              <p:cNvSpPr>
                <a:spLocks noEditPoints="1"/>
              </p:cNvSpPr>
              <p:nvPr/>
            </p:nvSpPr>
            <p:spPr bwMode="auto">
              <a:xfrm>
                <a:off x="343" y="0"/>
                <a:ext cx="1366" cy="1199"/>
              </a:xfrm>
              <a:custGeom>
                <a:avLst/>
                <a:gdLst>
                  <a:gd name="T0" fmla="*/ 14 w 668"/>
                  <a:gd name="T1" fmla="*/ 427 h 586"/>
                  <a:gd name="T2" fmla="*/ 129 w 668"/>
                  <a:gd name="T3" fmla="*/ 427 h 586"/>
                  <a:gd name="T4" fmla="*/ 334 w 668"/>
                  <a:gd name="T5" fmla="*/ 586 h 586"/>
                  <a:gd name="T6" fmla="*/ 539 w 668"/>
                  <a:gd name="T7" fmla="*/ 427 h 586"/>
                  <a:gd name="T8" fmla="*/ 655 w 668"/>
                  <a:gd name="T9" fmla="*/ 427 h 586"/>
                  <a:gd name="T10" fmla="*/ 658 w 668"/>
                  <a:gd name="T11" fmla="*/ 415 h 586"/>
                  <a:gd name="T12" fmla="*/ 668 w 668"/>
                  <a:gd name="T13" fmla="*/ 334 h 586"/>
                  <a:gd name="T14" fmla="*/ 334 w 668"/>
                  <a:gd name="T15" fmla="*/ 0 h 586"/>
                  <a:gd name="T16" fmla="*/ 0 w 668"/>
                  <a:gd name="T17" fmla="*/ 334 h 586"/>
                  <a:gd name="T18" fmla="*/ 11 w 668"/>
                  <a:gd name="T19" fmla="*/ 415 h 586"/>
                  <a:gd name="T20" fmla="*/ 14 w 668"/>
                  <a:gd name="T21" fmla="*/ 427 h 586"/>
                  <a:gd name="T22" fmla="*/ 334 w 668"/>
                  <a:gd name="T23" fmla="*/ 553 h 586"/>
                  <a:gd name="T24" fmla="*/ 147 w 668"/>
                  <a:gd name="T25" fmla="*/ 334 h 586"/>
                  <a:gd name="T26" fmla="*/ 174 w 668"/>
                  <a:gd name="T27" fmla="*/ 221 h 586"/>
                  <a:gd name="T28" fmla="*/ 494 w 668"/>
                  <a:gd name="T29" fmla="*/ 221 h 586"/>
                  <a:gd name="T30" fmla="*/ 522 w 668"/>
                  <a:gd name="T31" fmla="*/ 334 h 586"/>
                  <a:gd name="T32" fmla="*/ 334 w 668"/>
                  <a:gd name="T33" fmla="*/ 553 h 586"/>
                  <a:gd name="T34" fmla="*/ 334 w 668"/>
                  <a:gd name="T35" fmla="*/ 34 h 586"/>
                  <a:gd name="T36" fmla="*/ 635 w 668"/>
                  <a:gd name="T37" fmla="*/ 334 h 586"/>
                  <a:gd name="T38" fmla="*/ 628 w 668"/>
                  <a:gd name="T39" fmla="*/ 394 h 586"/>
                  <a:gd name="T40" fmla="*/ 548 w 668"/>
                  <a:gd name="T41" fmla="*/ 394 h 586"/>
                  <a:gd name="T42" fmla="*/ 555 w 668"/>
                  <a:gd name="T43" fmla="*/ 334 h 586"/>
                  <a:gd name="T44" fmla="*/ 519 w 668"/>
                  <a:gd name="T45" fmla="*/ 196 h 586"/>
                  <a:gd name="T46" fmla="*/ 516 w 668"/>
                  <a:gd name="T47" fmla="*/ 191 h 586"/>
                  <a:gd name="T48" fmla="*/ 516 w 668"/>
                  <a:gd name="T49" fmla="*/ 188 h 586"/>
                  <a:gd name="T50" fmla="*/ 514 w 668"/>
                  <a:gd name="T51" fmla="*/ 188 h 586"/>
                  <a:gd name="T52" fmla="*/ 164 w 668"/>
                  <a:gd name="T53" fmla="*/ 188 h 586"/>
                  <a:gd name="T54" fmla="*/ 154 w 668"/>
                  <a:gd name="T55" fmla="*/ 188 h 586"/>
                  <a:gd name="T56" fmla="*/ 150 w 668"/>
                  <a:gd name="T57" fmla="*/ 196 h 586"/>
                  <a:gd name="T58" fmla="*/ 114 w 668"/>
                  <a:gd name="T59" fmla="*/ 334 h 586"/>
                  <a:gd name="T60" fmla="*/ 120 w 668"/>
                  <a:gd name="T61" fmla="*/ 394 h 586"/>
                  <a:gd name="T62" fmla="*/ 40 w 668"/>
                  <a:gd name="T63" fmla="*/ 394 h 586"/>
                  <a:gd name="T64" fmla="*/ 34 w 668"/>
                  <a:gd name="T65" fmla="*/ 334 h 586"/>
                  <a:gd name="T66" fmla="*/ 334 w 668"/>
                  <a:gd name="T67" fmla="*/ 34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68" h="586">
                    <a:moveTo>
                      <a:pt x="14" y="427"/>
                    </a:moveTo>
                    <a:cubicBezTo>
                      <a:pt x="129" y="427"/>
                      <a:pt x="129" y="427"/>
                      <a:pt x="129" y="427"/>
                    </a:cubicBezTo>
                    <a:cubicBezTo>
                      <a:pt x="162" y="520"/>
                      <a:pt x="241" y="586"/>
                      <a:pt x="334" y="586"/>
                    </a:cubicBezTo>
                    <a:cubicBezTo>
                      <a:pt x="427" y="586"/>
                      <a:pt x="507" y="520"/>
                      <a:pt x="539" y="427"/>
                    </a:cubicBezTo>
                    <a:cubicBezTo>
                      <a:pt x="655" y="427"/>
                      <a:pt x="655" y="427"/>
                      <a:pt x="655" y="427"/>
                    </a:cubicBezTo>
                    <a:cubicBezTo>
                      <a:pt x="658" y="415"/>
                      <a:pt x="658" y="415"/>
                      <a:pt x="658" y="415"/>
                    </a:cubicBezTo>
                    <a:cubicBezTo>
                      <a:pt x="665" y="387"/>
                      <a:pt x="668" y="360"/>
                      <a:pt x="668" y="334"/>
                    </a:cubicBezTo>
                    <a:cubicBezTo>
                      <a:pt x="668" y="150"/>
                      <a:pt x="518" y="0"/>
                      <a:pt x="334" y="0"/>
                    </a:cubicBezTo>
                    <a:cubicBezTo>
                      <a:pt x="150" y="0"/>
                      <a:pt x="0" y="150"/>
                      <a:pt x="0" y="334"/>
                    </a:cubicBezTo>
                    <a:cubicBezTo>
                      <a:pt x="0" y="360"/>
                      <a:pt x="4" y="387"/>
                      <a:pt x="11" y="415"/>
                    </a:cubicBezTo>
                    <a:lnTo>
                      <a:pt x="14" y="427"/>
                    </a:lnTo>
                    <a:close/>
                    <a:moveTo>
                      <a:pt x="334" y="553"/>
                    </a:moveTo>
                    <a:cubicBezTo>
                      <a:pt x="231" y="553"/>
                      <a:pt x="147" y="455"/>
                      <a:pt x="147" y="334"/>
                    </a:cubicBezTo>
                    <a:cubicBezTo>
                      <a:pt x="147" y="294"/>
                      <a:pt x="156" y="255"/>
                      <a:pt x="174" y="221"/>
                    </a:cubicBezTo>
                    <a:cubicBezTo>
                      <a:pt x="494" y="221"/>
                      <a:pt x="494" y="221"/>
                      <a:pt x="494" y="221"/>
                    </a:cubicBezTo>
                    <a:cubicBezTo>
                      <a:pt x="512" y="255"/>
                      <a:pt x="522" y="294"/>
                      <a:pt x="522" y="334"/>
                    </a:cubicBezTo>
                    <a:cubicBezTo>
                      <a:pt x="522" y="455"/>
                      <a:pt x="438" y="553"/>
                      <a:pt x="334" y="553"/>
                    </a:cubicBezTo>
                    <a:close/>
                    <a:moveTo>
                      <a:pt x="334" y="34"/>
                    </a:moveTo>
                    <a:cubicBezTo>
                      <a:pt x="500" y="34"/>
                      <a:pt x="635" y="168"/>
                      <a:pt x="635" y="334"/>
                    </a:cubicBezTo>
                    <a:cubicBezTo>
                      <a:pt x="635" y="353"/>
                      <a:pt x="633" y="374"/>
                      <a:pt x="628" y="394"/>
                    </a:cubicBezTo>
                    <a:cubicBezTo>
                      <a:pt x="548" y="394"/>
                      <a:pt x="548" y="394"/>
                      <a:pt x="548" y="394"/>
                    </a:cubicBezTo>
                    <a:cubicBezTo>
                      <a:pt x="553" y="375"/>
                      <a:pt x="555" y="355"/>
                      <a:pt x="555" y="334"/>
                    </a:cubicBezTo>
                    <a:cubicBezTo>
                      <a:pt x="555" y="285"/>
                      <a:pt x="543" y="237"/>
                      <a:pt x="519" y="196"/>
                    </a:cubicBezTo>
                    <a:cubicBezTo>
                      <a:pt x="516" y="191"/>
                      <a:pt x="516" y="191"/>
                      <a:pt x="516" y="191"/>
                    </a:cubicBezTo>
                    <a:cubicBezTo>
                      <a:pt x="516" y="188"/>
                      <a:pt x="516" y="188"/>
                      <a:pt x="516" y="188"/>
                    </a:cubicBezTo>
                    <a:cubicBezTo>
                      <a:pt x="514" y="188"/>
                      <a:pt x="514" y="188"/>
                      <a:pt x="514" y="188"/>
                    </a:cubicBezTo>
                    <a:cubicBezTo>
                      <a:pt x="164" y="188"/>
                      <a:pt x="164" y="188"/>
                      <a:pt x="164" y="188"/>
                    </a:cubicBezTo>
                    <a:cubicBezTo>
                      <a:pt x="154" y="188"/>
                      <a:pt x="154" y="188"/>
                      <a:pt x="154" y="188"/>
                    </a:cubicBezTo>
                    <a:cubicBezTo>
                      <a:pt x="150" y="196"/>
                      <a:pt x="150" y="196"/>
                      <a:pt x="150" y="196"/>
                    </a:cubicBezTo>
                    <a:cubicBezTo>
                      <a:pt x="126" y="237"/>
                      <a:pt x="114" y="285"/>
                      <a:pt x="114" y="334"/>
                    </a:cubicBezTo>
                    <a:cubicBezTo>
                      <a:pt x="114" y="355"/>
                      <a:pt x="116" y="375"/>
                      <a:pt x="120" y="394"/>
                    </a:cubicBezTo>
                    <a:cubicBezTo>
                      <a:pt x="40" y="394"/>
                      <a:pt x="40" y="394"/>
                      <a:pt x="40" y="394"/>
                    </a:cubicBezTo>
                    <a:cubicBezTo>
                      <a:pt x="36" y="374"/>
                      <a:pt x="34" y="353"/>
                      <a:pt x="34" y="334"/>
                    </a:cubicBezTo>
                    <a:cubicBezTo>
                      <a:pt x="34" y="168"/>
                      <a:pt x="169" y="34"/>
                      <a:pt x="334" y="34"/>
                    </a:cubicBezTo>
                    <a:close/>
                  </a:path>
                </a:pathLst>
              </a:cu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68580" tIns="34290" rIns="68580" bIns="34290" numCol="1" anchor="t" anchorCtr="0" compatLnSpc="1">
                <a:prstTxWarp prst="textNoShape">
                  <a:avLst/>
                </a:prstTxWarp>
              </a:bodyPr>
              <a:lstStyle/>
              <a:p>
                <a:endParaRPr lang="en-US" sz="1350" dirty="0"/>
              </a:p>
            </p:txBody>
          </p:sp>
          <p:sp>
            <p:nvSpPr>
              <p:cNvPr id="100" name="Freeform 35"/>
              <p:cNvSpPr>
                <a:spLocks noEditPoints="1"/>
              </p:cNvSpPr>
              <p:nvPr/>
            </p:nvSpPr>
            <p:spPr bwMode="auto">
              <a:xfrm>
                <a:off x="594" y="1429"/>
                <a:ext cx="929" cy="882"/>
              </a:xfrm>
              <a:custGeom>
                <a:avLst/>
                <a:gdLst>
                  <a:gd name="T0" fmla="*/ 594 w 929"/>
                  <a:gd name="T1" fmla="*/ 309 h 882"/>
                  <a:gd name="T2" fmla="*/ 465 w 929"/>
                  <a:gd name="T3" fmla="*/ 0 h 882"/>
                  <a:gd name="T4" fmla="*/ 334 w 929"/>
                  <a:gd name="T5" fmla="*/ 309 h 882"/>
                  <a:gd name="T6" fmla="*/ 0 w 929"/>
                  <a:gd name="T7" fmla="*/ 337 h 882"/>
                  <a:gd name="T8" fmla="*/ 254 w 929"/>
                  <a:gd name="T9" fmla="*/ 556 h 882"/>
                  <a:gd name="T10" fmla="*/ 178 w 929"/>
                  <a:gd name="T11" fmla="*/ 882 h 882"/>
                  <a:gd name="T12" fmla="*/ 465 w 929"/>
                  <a:gd name="T13" fmla="*/ 708 h 882"/>
                  <a:gd name="T14" fmla="*/ 751 w 929"/>
                  <a:gd name="T15" fmla="*/ 882 h 882"/>
                  <a:gd name="T16" fmla="*/ 675 w 929"/>
                  <a:gd name="T17" fmla="*/ 556 h 882"/>
                  <a:gd name="T18" fmla="*/ 929 w 929"/>
                  <a:gd name="T19" fmla="*/ 337 h 882"/>
                  <a:gd name="T20" fmla="*/ 594 w 929"/>
                  <a:gd name="T21" fmla="*/ 309 h 882"/>
                  <a:gd name="T22" fmla="*/ 354 w 929"/>
                  <a:gd name="T23" fmla="*/ 523 h 882"/>
                  <a:gd name="T24" fmla="*/ 221 w 929"/>
                  <a:gd name="T25" fmla="*/ 409 h 882"/>
                  <a:gd name="T26" fmla="*/ 397 w 929"/>
                  <a:gd name="T27" fmla="*/ 395 h 882"/>
                  <a:gd name="T28" fmla="*/ 465 w 929"/>
                  <a:gd name="T29" fmla="*/ 233 h 882"/>
                  <a:gd name="T30" fmla="*/ 532 w 929"/>
                  <a:gd name="T31" fmla="*/ 395 h 882"/>
                  <a:gd name="T32" fmla="*/ 708 w 929"/>
                  <a:gd name="T33" fmla="*/ 409 h 882"/>
                  <a:gd name="T34" fmla="*/ 575 w 929"/>
                  <a:gd name="T35" fmla="*/ 523 h 882"/>
                  <a:gd name="T36" fmla="*/ 614 w 929"/>
                  <a:gd name="T37" fmla="*/ 693 h 882"/>
                  <a:gd name="T38" fmla="*/ 465 w 929"/>
                  <a:gd name="T39" fmla="*/ 603 h 882"/>
                  <a:gd name="T40" fmla="*/ 315 w 929"/>
                  <a:gd name="T41" fmla="*/ 693 h 882"/>
                  <a:gd name="T42" fmla="*/ 354 w 929"/>
                  <a:gd name="T43" fmla="*/ 523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29" h="882">
                    <a:moveTo>
                      <a:pt x="594" y="309"/>
                    </a:moveTo>
                    <a:lnTo>
                      <a:pt x="465" y="0"/>
                    </a:lnTo>
                    <a:lnTo>
                      <a:pt x="334" y="309"/>
                    </a:lnTo>
                    <a:lnTo>
                      <a:pt x="0" y="337"/>
                    </a:lnTo>
                    <a:lnTo>
                      <a:pt x="254" y="556"/>
                    </a:lnTo>
                    <a:lnTo>
                      <a:pt x="178" y="882"/>
                    </a:lnTo>
                    <a:lnTo>
                      <a:pt x="465" y="708"/>
                    </a:lnTo>
                    <a:lnTo>
                      <a:pt x="751" y="882"/>
                    </a:lnTo>
                    <a:lnTo>
                      <a:pt x="675" y="556"/>
                    </a:lnTo>
                    <a:lnTo>
                      <a:pt x="929" y="337"/>
                    </a:lnTo>
                    <a:lnTo>
                      <a:pt x="594" y="309"/>
                    </a:lnTo>
                    <a:close/>
                    <a:moveTo>
                      <a:pt x="354" y="523"/>
                    </a:moveTo>
                    <a:lnTo>
                      <a:pt x="221" y="409"/>
                    </a:lnTo>
                    <a:lnTo>
                      <a:pt x="397" y="395"/>
                    </a:lnTo>
                    <a:lnTo>
                      <a:pt x="465" y="233"/>
                    </a:lnTo>
                    <a:lnTo>
                      <a:pt x="532" y="395"/>
                    </a:lnTo>
                    <a:lnTo>
                      <a:pt x="708" y="409"/>
                    </a:lnTo>
                    <a:lnTo>
                      <a:pt x="575" y="523"/>
                    </a:lnTo>
                    <a:lnTo>
                      <a:pt x="614" y="693"/>
                    </a:lnTo>
                    <a:lnTo>
                      <a:pt x="465" y="603"/>
                    </a:lnTo>
                    <a:lnTo>
                      <a:pt x="315" y="693"/>
                    </a:lnTo>
                    <a:lnTo>
                      <a:pt x="354" y="523"/>
                    </a:lnTo>
                    <a:close/>
                  </a:path>
                </a:pathLst>
              </a:cu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68580" tIns="34290" rIns="68580" bIns="34290" numCol="1" anchor="t" anchorCtr="0" compatLnSpc="1">
                <a:prstTxWarp prst="textNoShape">
                  <a:avLst/>
                </a:prstTxWarp>
              </a:bodyPr>
              <a:lstStyle/>
              <a:p>
                <a:endParaRPr lang="en-US" sz="1350" dirty="0"/>
              </a:p>
            </p:txBody>
          </p:sp>
        </p:grpSp>
        <p:grpSp>
          <p:nvGrpSpPr>
            <p:cNvPr id="84" name="Group 83"/>
            <p:cNvGrpSpPr>
              <a:grpSpLocks noChangeAspect="1"/>
            </p:cNvGrpSpPr>
            <p:nvPr/>
          </p:nvGrpSpPr>
          <p:grpSpPr bwMode="auto">
            <a:xfrm flipH="1">
              <a:off x="2523882" y="1020161"/>
              <a:ext cx="81497" cy="155814"/>
              <a:chOff x="-2" y="2"/>
              <a:chExt cx="1374" cy="2609"/>
            </a:xfrm>
            <a:solidFill>
              <a:schemeClr val="accent1"/>
            </a:solidFill>
          </p:grpSpPr>
          <p:sp>
            <p:nvSpPr>
              <p:cNvPr id="96" name="Oval 5"/>
              <p:cNvSpPr>
                <a:spLocks noChangeArrowheads="1"/>
              </p:cNvSpPr>
              <p:nvPr/>
            </p:nvSpPr>
            <p:spPr bwMode="auto">
              <a:xfrm>
                <a:off x="631" y="2345"/>
                <a:ext cx="108" cy="115"/>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68580" tIns="34290" rIns="68580" bIns="34290" numCol="1" anchor="t" anchorCtr="0" compatLnSpc="1">
                <a:prstTxWarp prst="textNoShape">
                  <a:avLst/>
                </a:prstTxWarp>
              </a:bodyPr>
              <a:lstStyle/>
              <a:p>
                <a:endParaRPr lang="en-US" sz="1350" dirty="0"/>
              </a:p>
            </p:txBody>
          </p:sp>
          <p:sp>
            <p:nvSpPr>
              <p:cNvPr id="97" name="Freeform 6"/>
              <p:cNvSpPr>
                <a:spLocks noEditPoints="1"/>
              </p:cNvSpPr>
              <p:nvPr/>
            </p:nvSpPr>
            <p:spPr bwMode="auto">
              <a:xfrm>
                <a:off x="-2" y="2"/>
                <a:ext cx="1374" cy="2609"/>
              </a:xfrm>
              <a:custGeom>
                <a:avLst/>
                <a:gdLst>
                  <a:gd name="T0" fmla="*/ 595 w 671"/>
                  <a:gd name="T1" fmla="*/ 0 h 1275"/>
                  <a:gd name="T2" fmla="*/ 76 w 671"/>
                  <a:gd name="T3" fmla="*/ 0 h 1275"/>
                  <a:gd name="T4" fmla="*/ 0 w 671"/>
                  <a:gd name="T5" fmla="*/ 88 h 1275"/>
                  <a:gd name="T6" fmla="*/ 0 w 671"/>
                  <a:gd name="T7" fmla="*/ 1187 h 1275"/>
                  <a:gd name="T8" fmla="*/ 76 w 671"/>
                  <a:gd name="T9" fmla="*/ 1275 h 1275"/>
                  <a:gd name="T10" fmla="*/ 595 w 671"/>
                  <a:gd name="T11" fmla="*/ 1275 h 1275"/>
                  <a:gd name="T12" fmla="*/ 671 w 671"/>
                  <a:gd name="T13" fmla="*/ 1187 h 1275"/>
                  <a:gd name="T14" fmla="*/ 671 w 671"/>
                  <a:gd name="T15" fmla="*/ 88 h 1275"/>
                  <a:gd name="T16" fmla="*/ 595 w 671"/>
                  <a:gd name="T17" fmla="*/ 0 h 1275"/>
                  <a:gd name="T18" fmla="*/ 76 w 671"/>
                  <a:gd name="T19" fmla="*/ 38 h 1275"/>
                  <a:gd name="T20" fmla="*/ 595 w 671"/>
                  <a:gd name="T21" fmla="*/ 38 h 1275"/>
                  <a:gd name="T22" fmla="*/ 633 w 671"/>
                  <a:gd name="T23" fmla="*/ 88 h 1275"/>
                  <a:gd name="T24" fmla="*/ 633 w 671"/>
                  <a:gd name="T25" fmla="*/ 110 h 1275"/>
                  <a:gd name="T26" fmla="*/ 38 w 671"/>
                  <a:gd name="T27" fmla="*/ 110 h 1275"/>
                  <a:gd name="T28" fmla="*/ 38 w 671"/>
                  <a:gd name="T29" fmla="*/ 88 h 1275"/>
                  <a:gd name="T30" fmla="*/ 76 w 671"/>
                  <a:gd name="T31" fmla="*/ 38 h 1275"/>
                  <a:gd name="T32" fmla="*/ 633 w 671"/>
                  <a:gd name="T33" fmla="*/ 148 h 1275"/>
                  <a:gd name="T34" fmla="*/ 633 w 671"/>
                  <a:gd name="T35" fmla="*/ 1071 h 1275"/>
                  <a:gd name="T36" fmla="*/ 38 w 671"/>
                  <a:gd name="T37" fmla="*/ 1071 h 1275"/>
                  <a:gd name="T38" fmla="*/ 38 w 671"/>
                  <a:gd name="T39" fmla="*/ 148 h 1275"/>
                  <a:gd name="T40" fmla="*/ 633 w 671"/>
                  <a:gd name="T41" fmla="*/ 148 h 1275"/>
                  <a:gd name="T42" fmla="*/ 595 w 671"/>
                  <a:gd name="T43" fmla="*/ 1237 h 1275"/>
                  <a:gd name="T44" fmla="*/ 76 w 671"/>
                  <a:gd name="T45" fmla="*/ 1237 h 1275"/>
                  <a:gd name="T46" fmla="*/ 38 w 671"/>
                  <a:gd name="T47" fmla="*/ 1187 h 1275"/>
                  <a:gd name="T48" fmla="*/ 38 w 671"/>
                  <a:gd name="T49" fmla="*/ 1109 h 1275"/>
                  <a:gd name="T50" fmla="*/ 633 w 671"/>
                  <a:gd name="T51" fmla="*/ 1109 h 1275"/>
                  <a:gd name="T52" fmla="*/ 633 w 671"/>
                  <a:gd name="T53" fmla="*/ 1187 h 1275"/>
                  <a:gd name="T54" fmla="*/ 595 w 671"/>
                  <a:gd name="T55" fmla="*/ 1237 h 1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1" h="1275">
                    <a:moveTo>
                      <a:pt x="595" y="0"/>
                    </a:moveTo>
                    <a:cubicBezTo>
                      <a:pt x="76" y="0"/>
                      <a:pt x="76" y="0"/>
                      <a:pt x="76" y="0"/>
                    </a:cubicBezTo>
                    <a:cubicBezTo>
                      <a:pt x="34" y="0"/>
                      <a:pt x="0" y="40"/>
                      <a:pt x="0" y="88"/>
                    </a:cubicBezTo>
                    <a:cubicBezTo>
                      <a:pt x="0" y="1187"/>
                      <a:pt x="0" y="1187"/>
                      <a:pt x="0" y="1187"/>
                    </a:cubicBezTo>
                    <a:cubicBezTo>
                      <a:pt x="0" y="1236"/>
                      <a:pt x="34" y="1275"/>
                      <a:pt x="76" y="1275"/>
                    </a:cubicBezTo>
                    <a:cubicBezTo>
                      <a:pt x="595" y="1275"/>
                      <a:pt x="595" y="1275"/>
                      <a:pt x="595" y="1275"/>
                    </a:cubicBezTo>
                    <a:cubicBezTo>
                      <a:pt x="637" y="1275"/>
                      <a:pt x="671" y="1236"/>
                      <a:pt x="671" y="1187"/>
                    </a:cubicBezTo>
                    <a:cubicBezTo>
                      <a:pt x="671" y="88"/>
                      <a:pt x="671" y="88"/>
                      <a:pt x="671" y="88"/>
                    </a:cubicBezTo>
                    <a:cubicBezTo>
                      <a:pt x="671" y="40"/>
                      <a:pt x="637" y="0"/>
                      <a:pt x="595" y="0"/>
                    </a:cubicBezTo>
                    <a:close/>
                    <a:moveTo>
                      <a:pt x="76" y="38"/>
                    </a:moveTo>
                    <a:cubicBezTo>
                      <a:pt x="595" y="38"/>
                      <a:pt x="595" y="38"/>
                      <a:pt x="595" y="38"/>
                    </a:cubicBezTo>
                    <a:cubicBezTo>
                      <a:pt x="616" y="38"/>
                      <a:pt x="633" y="61"/>
                      <a:pt x="633" y="88"/>
                    </a:cubicBezTo>
                    <a:cubicBezTo>
                      <a:pt x="633" y="110"/>
                      <a:pt x="633" y="110"/>
                      <a:pt x="633" y="110"/>
                    </a:cubicBezTo>
                    <a:cubicBezTo>
                      <a:pt x="38" y="110"/>
                      <a:pt x="38" y="110"/>
                      <a:pt x="38" y="110"/>
                    </a:cubicBezTo>
                    <a:cubicBezTo>
                      <a:pt x="38" y="88"/>
                      <a:pt x="38" y="88"/>
                      <a:pt x="38" y="88"/>
                    </a:cubicBezTo>
                    <a:cubicBezTo>
                      <a:pt x="38" y="61"/>
                      <a:pt x="56" y="38"/>
                      <a:pt x="76" y="38"/>
                    </a:cubicBezTo>
                    <a:close/>
                    <a:moveTo>
                      <a:pt x="633" y="148"/>
                    </a:moveTo>
                    <a:cubicBezTo>
                      <a:pt x="633" y="1071"/>
                      <a:pt x="633" y="1071"/>
                      <a:pt x="633" y="1071"/>
                    </a:cubicBezTo>
                    <a:cubicBezTo>
                      <a:pt x="38" y="1071"/>
                      <a:pt x="38" y="1071"/>
                      <a:pt x="38" y="1071"/>
                    </a:cubicBezTo>
                    <a:cubicBezTo>
                      <a:pt x="38" y="148"/>
                      <a:pt x="38" y="148"/>
                      <a:pt x="38" y="148"/>
                    </a:cubicBezTo>
                    <a:lnTo>
                      <a:pt x="633" y="148"/>
                    </a:lnTo>
                    <a:close/>
                    <a:moveTo>
                      <a:pt x="595" y="1237"/>
                    </a:moveTo>
                    <a:cubicBezTo>
                      <a:pt x="76" y="1237"/>
                      <a:pt x="76" y="1237"/>
                      <a:pt x="76" y="1237"/>
                    </a:cubicBezTo>
                    <a:cubicBezTo>
                      <a:pt x="56" y="1237"/>
                      <a:pt x="38" y="1214"/>
                      <a:pt x="38" y="1187"/>
                    </a:cubicBezTo>
                    <a:cubicBezTo>
                      <a:pt x="38" y="1109"/>
                      <a:pt x="38" y="1109"/>
                      <a:pt x="38" y="1109"/>
                    </a:cubicBezTo>
                    <a:cubicBezTo>
                      <a:pt x="633" y="1109"/>
                      <a:pt x="633" y="1109"/>
                      <a:pt x="633" y="1109"/>
                    </a:cubicBezTo>
                    <a:cubicBezTo>
                      <a:pt x="633" y="1187"/>
                      <a:pt x="633" y="1187"/>
                      <a:pt x="633" y="1187"/>
                    </a:cubicBezTo>
                    <a:cubicBezTo>
                      <a:pt x="633" y="1214"/>
                      <a:pt x="616" y="1237"/>
                      <a:pt x="595" y="1237"/>
                    </a:cubicBezTo>
                    <a:close/>
                  </a:path>
                </a:pathLst>
              </a:cu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68580" tIns="34290" rIns="68580" bIns="34290" numCol="1" anchor="t" anchorCtr="0" compatLnSpc="1">
                <a:prstTxWarp prst="textNoShape">
                  <a:avLst/>
                </a:prstTxWarp>
              </a:bodyPr>
              <a:lstStyle/>
              <a:p>
                <a:endParaRPr lang="en-US" sz="1350" dirty="0"/>
              </a:p>
            </p:txBody>
          </p:sp>
        </p:grpSp>
        <p:sp>
          <p:nvSpPr>
            <p:cNvPr id="85" name="Freeform 10"/>
            <p:cNvSpPr>
              <a:spLocks noEditPoints="1"/>
            </p:cNvSpPr>
            <p:nvPr/>
          </p:nvSpPr>
          <p:spPr bwMode="auto">
            <a:xfrm>
              <a:off x="2581917" y="1132064"/>
              <a:ext cx="160813" cy="155814"/>
            </a:xfrm>
            <a:custGeom>
              <a:avLst/>
              <a:gdLst>
                <a:gd name="T0" fmla="*/ 1114 w 1242"/>
                <a:gd name="T1" fmla="*/ 496 h 1228"/>
                <a:gd name="T2" fmla="*/ 984 w 1242"/>
                <a:gd name="T3" fmla="*/ 541 h 1228"/>
                <a:gd name="T4" fmla="*/ 1010 w 1242"/>
                <a:gd name="T5" fmla="*/ 263 h 1228"/>
                <a:gd name="T6" fmla="*/ 786 w 1242"/>
                <a:gd name="T7" fmla="*/ 16 h 1228"/>
                <a:gd name="T8" fmla="*/ 582 w 1242"/>
                <a:gd name="T9" fmla="*/ 326 h 1228"/>
                <a:gd name="T10" fmla="*/ 72 w 1242"/>
                <a:gd name="T11" fmla="*/ 616 h 1228"/>
                <a:gd name="T12" fmla="*/ 187 w 1242"/>
                <a:gd name="T13" fmla="*/ 1202 h 1228"/>
                <a:gd name="T14" fmla="*/ 477 w 1242"/>
                <a:gd name="T15" fmla="*/ 1181 h 1228"/>
                <a:gd name="T16" fmla="*/ 765 w 1242"/>
                <a:gd name="T17" fmla="*/ 570 h 1228"/>
                <a:gd name="T18" fmla="*/ 715 w 1242"/>
                <a:gd name="T19" fmla="*/ 124 h 1228"/>
                <a:gd name="T20" fmla="*/ 909 w 1242"/>
                <a:gd name="T21" fmla="*/ 54 h 1228"/>
                <a:gd name="T22" fmla="*/ 908 w 1242"/>
                <a:gd name="T23" fmla="*/ 398 h 1228"/>
                <a:gd name="T24" fmla="*/ 973 w 1242"/>
                <a:gd name="T25" fmla="*/ 574 h 1228"/>
                <a:gd name="T26" fmla="*/ 1242 w 1242"/>
                <a:gd name="T27" fmla="*/ 308 h 1228"/>
                <a:gd name="T28" fmla="*/ 326 w 1242"/>
                <a:gd name="T29" fmla="*/ 385 h 1228"/>
                <a:gd name="T30" fmla="*/ 567 w 1242"/>
                <a:gd name="T31" fmla="*/ 358 h 1228"/>
                <a:gd name="T32" fmla="*/ 494 w 1242"/>
                <a:gd name="T33" fmla="*/ 433 h 1228"/>
                <a:gd name="T34" fmla="*/ 457 w 1242"/>
                <a:gd name="T35" fmla="*/ 590 h 1228"/>
                <a:gd name="T36" fmla="*/ 163 w 1242"/>
                <a:gd name="T37" fmla="*/ 531 h 1228"/>
                <a:gd name="T38" fmla="*/ 552 w 1242"/>
                <a:gd name="T39" fmla="*/ 482 h 1228"/>
                <a:gd name="T40" fmla="*/ 507 w 1242"/>
                <a:gd name="T41" fmla="*/ 568 h 1228"/>
                <a:gd name="T42" fmla="*/ 552 w 1242"/>
                <a:gd name="T43" fmla="*/ 482 h 1228"/>
                <a:gd name="T44" fmla="*/ 512 w 1242"/>
                <a:gd name="T45" fmla="*/ 463 h 1228"/>
                <a:gd name="T46" fmla="*/ 475 w 1242"/>
                <a:gd name="T47" fmla="*/ 553 h 1228"/>
                <a:gd name="T48" fmla="*/ 460 w 1242"/>
                <a:gd name="T49" fmla="*/ 1150 h 1228"/>
                <a:gd name="T50" fmla="*/ 55 w 1242"/>
                <a:gd name="T51" fmla="*/ 959 h 1228"/>
                <a:gd name="T52" fmla="*/ 143 w 1242"/>
                <a:gd name="T53" fmla="*/ 560 h 1228"/>
                <a:gd name="T54" fmla="*/ 682 w 1242"/>
                <a:gd name="T55" fmla="*/ 904 h 1228"/>
                <a:gd name="T56" fmla="*/ 731 w 1242"/>
                <a:gd name="T57" fmla="*/ 576 h 1228"/>
                <a:gd name="T58" fmla="*/ 458 w 1242"/>
                <a:gd name="T59" fmla="*/ 670 h 1228"/>
                <a:gd name="T60" fmla="*/ 495 w 1242"/>
                <a:gd name="T61" fmla="*/ 605 h 1228"/>
                <a:gd name="T62" fmla="*/ 587 w 1242"/>
                <a:gd name="T63" fmla="*/ 477 h 1228"/>
                <a:gd name="T64" fmla="*/ 599 w 1242"/>
                <a:gd name="T65" fmla="*/ 373 h 1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42" h="1228">
                  <a:moveTo>
                    <a:pt x="1210" y="293"/>
                  </a:moveTo>
                  <a:cubicBezTo>
                    <a:pt x="1114" y="496"/>
                    <a:pt x="1114" y="496"/>
                    <a:pt x="1114" y="496"/>
                  </a:cubicBezTo>
                  <a:cubicBezTo>
                    <a:pt x="1110" y="505"/>
                    <a:pt x="1070" y="582"/>
                    <a:pt x="988" y="543"/>
                  </a:cubicBezTo>
                  <a:cubicBezTo>
                    <a:pt x="984" y="541"/>
                    <a:pt x="984" y="541"/>
                    <a:pt x="984" y="541"/>
                  </a:cubicBezTo>
                  <a:cubicBezTo>
                    <a:pt x="901" y="502"/>
                    <a:pt x="935" y="422"/>
                    <a:pt x="939" y="413"/>
                  </a:cubicBezTo>
                  <a:cubicBezTo>
                    <a:pt x="1010" y="263"/>
                    <a:pt x="1010" y="263"/>
                    <a:pt x="1010" y="263"/>
                  </a:cubicBezTo>
                  <a:cubicBezTo>
                    <a:pt x="1053" y="173"/>
                    <a:pt x="1014" y="65"/>
                    <a:pt x="924" y="23"/>
                  </a:cubicBezTo>
                  <a:cubicBezTo>
                    <a:pt x="881" y="2"/>
                    <a:pt x="832" y="0"/>
                    <a:pt x="786" y="16"/>
                  </a:cubicBezTo>
                  <a:cubicBezTo>
                    <a:pt x="741" y="32"/>
                    <a:pt x="704" y="65"/>
                    <a:pt x="684" y="109"/>
                  </a:cubicBezTo>
                  <a:cubicBezTo>
                    <a:pt x="582" y="326"/>
                    <a:pt x="582" y="326"/>
                    <a:pt x="582" y="326"/>
                  </a:cubicBezTo>
                  <a:cubicBezTo>
                    <a:pt x="499" y="293"/>
                    <a:pt x="403" y="303"/>
                    <a:pt x="309" y="354"/>
                  </a:cubicBezTo>
                  <a:cubicBezTo>
                    <a:pt x="211" y="408"/>
                    <a:pt x="127" y="501"/>
                    <a:pt x="72" y="616"/>
                  </a:cubicBezTo>
                  <a:cubicBezTo>
                    <a:pt x="18" y="731"/>
                    <a:pt x="0" y="855"/>
                    <a:pt x="20" y="965"/>
                  </a:cubicBezTo>
                  <a:cubicBezTo>
                    <a:pt x="42" y="1077"/>
                    <a:pt x="101" y="1161"/>
                    <a:pt x="187" y="1202"/>
                  </a:cubicBezTo>
                  <a:cubicBezTo>
                    <a:pt x="224" y="1220"/>
                    <a:pt x="264" y="1228"/>
                    <a:pt x="305" y="1228"/>
                  </a:cubicBezTo>
                  <a:cubicBezTo>
                    <a:pt x="361" y="1228"/>
                    <a:pt x="419" y="1212"/>
                    <a:pt x="477" y="1181"/>
                  </a:cubicBezTo>
                  <a:cubicBezTo>
                    <a:pt x="575" y="1127"/>
                    <a:pt x="659" y="1034"/>
                    <a:pt x="713" y="919"/>
                  </a:cubicBezTo>
                  <a:cubicBezTo>
                    <a:pt x="768" y="804"/>
                    <a:pt x="786" y="680"/>
                    <a:pt x="765" y="570"/>
                  </a:cubicBezTo>
                  <a:cubicBezTo>
                    <a:pt x="745" y="465"/>
                    <a:pt x="692" y="384"/>
                    <a:pt x="614" y="341"/>
                  </a:cubicBezTo>
                  <a:cubicBezTo>
                    <a:pt x="715" y="124"/>
                    <a:pt x="715" y="124"/>
                    <a:pt x="715" y="124"/>
                  </a:cubicBezTo>
                  <a:cubicBezTo>
                    <a:pt x="732" y="88"/>
                    <a:pt x="761" y="62"/>
                    <a:pt x="798" y="49"/>
                  </a:cubicBezTo>
                  <a:cubicBezTo>
                    <a:pt x="835" y="36"/>
                    <a:pt x="874" y="38"/>
                    <a:pt x="909" y="54"/>
                  </a:cubicBezTo>
                  <a:cubicBezTo>
                    <a:pt x="982" y="88"/>
                    <a:pt x="1013" y="175"/>
                    <a:pt x="979" y="248"/>
                  </a:cubicBezTo>
                  <a:cubicBezTo>
                    <a:pt x="908" y="398"/>
                    <a:pt x="908" y="398"/>
                    <a:pt x="908" y="398"/>
                  </a:cubicBezTo>
                  <a:cubicBezTo>
                    <a:pt x="888" y="439"/>
                    <a:pt x="876" y="529"/>
                    <a:pt x="969" y="572"/>
                  </a:cubicBezTo>
                  <a:cubicBezTo>
                    <a:pt x="973" y="574"/>
                    <a:pt x="973" y="574"/>
                    <a:pt x="973" y="574"/>
                  </a:cubicBezTo>
                  <a:cubicBezTo>
                    <a:pt x="1065" y="618"/>
                    <a:pt x="1127" y="552"/>
                    <a:pt x="1146" y="511"/>
                  </a:cubicBezTo>
                  <a:cubicBezTo>
                    <a:pt x="1242" y="308"/>
                    <a:pt x="1242" y="308"/>
                    <a:pt x="1242" y="308"/>
                  </a:cubicBezTo>
                  <a:lnTo>
                    <a:pt x="1210" y="293"/>
                  </a:lnTo>
                  <a:close/>
                  <a:moveTo>
                    <a:pt x="326" y="385"/>
                  </a:moveTo>
                  <a:cubicBezTo>
                    <a:pt x="378" y="356"/>
                    <a:pt x="431" y="342"/>
                    <a:pt x="481" y="342"/>
                  </a:cubicBezTo>
                  <a:cubicBezTo>
                    <a:pt x="511" y="342"/>
                    <a:pt x="540" y="347"/>
                    <a:pt x="567" y="358"/>
                  </a:cubicBezTo>
                  <a:cubicBezTo>
                    <a:pt x="536" y="423"/>
                    <a:pt x="536" y="423"/>
                    <a:pt x="536" y="423"/>
                  </a:cubicBezTo>
                  <a:cubicBezTo>
                    <a:pt x="523" y="421"/>
                    <a:pt x="508" y="425"/>
                    <a:pt x="494" y="433"/>
                  </a:cubicBezTo>
                  <a:cubicBezTo>
                    <a:pt x="476" y="444"/>
                    <a:pt x="460" y="462"/>
                    <a:pt x="450" y="484"/>
                  </a:cubicBezTo>
                  <a:cubicBezTo>
                    <a:pt x="431" y="525"/>
                    <a:pt x="435" y="568"/>
                    <a:pt x="457" y="590"/>
                  </a:cubicBezTo>
                  <a:cubicBezTo>
                    <a:pt x="426" y="655"/>
                    <a:pt x="426" y="655"/>
                    <a:pt x="426" y="655"/>
                  </a:cubicBezTo>
                  <a:cubicBezTo>
                    <a:pt x="163" y="531"/>
                    <a:pt x="163" y="531"/>
                    <a:pt x="163" y="531"/>
                  </a:cubicBezTo>
                  <a:cubicBezTo>
                    <a:pt x="209" y="469"/>
                    <a:pt x="264" y="419"/>
                    <a:pt x="326" y="385"/>
                  </a:cubicBezTo>
                  <a:close/>
                  <a:moveTo>
                    <a:pt x="552" y="482"/>
                  </a:moveTo>
                  <a:cubicBezTo>
                    <a:pt x="554" y="496"/>
                    <a:pt x="551" y="513"/>
                    <a:pt x="544" y="528"/>
                  </a:cubicBezTo>
                  <a:cubicBezTo>
                    <a:pt x="534" y="549"/>
                    <a:pt x="520" y="562"/>
                    <a:pt x="507" y="568"/>
                  </a:cubicBezTo>
                  <a:cubicBezTo>
                    <a:pt x="551" y="475"/>
                    <a:pt x="551" y="475"/>
                    <a:pt x="551" y="475"/>
                  </a:cubicBezTo>
                  <a:cubicBezTo>
                    <a:pt x="551" y="477"/>
                    <a:pt x="552" y="480"/>
                    <a:pt x="552" y="482"/>
                  </a:cubicBezTo>
                  <a:close/>
                  <a:moveTo>
                    <a:pt x="482" y="499"/>
                  </a:moveTo>
                  <a:cubicBezTo>
                    <a:pt x="489" y="483"/>
                    <a:pt x="500" y="470"/>
                    <a:pt x="512" y="463"/>
                  </a:cubicBezTo>
                  <a:cubicBezTo>
                    <a:pt x="514" y="462"/>
                    <a:pt x="516" y="461"/>
                    <a:pt x="519" y="460"/>
                  </a:cubicBezTo>
                  <a:cubicBezTo>
                    <a:pt x="475" y="553"/>
                    <a:pt x="475" y="553"/>
                    <a:pt x="475" y="553"/>
                  </a:cubicBezTo>
                  <a:cubicBezTo>
                    <a:pt x="471" y="539"/>
                    <a:pt x="472" y="520"/>
                    <a:pt x="482" y="499"/>
                  </a:cubicBezTo>
                  <a:close/>
                  <a:moveTo>
                    <a:pt x="460" y="1150"/>
                  </a:moveTo>
                  <a:cubicBezTo>
                    <a:pt x="370" y="1199"/>
                    <a:pt x="279" y="1207"/>
                    <a:pt x="202" y="1171"/>
                  </a:cubicBezTo>
                  <a:cubicBezTo>
                    <a:pt x="126" y="1135"/>
                    <a:pt x="74" y="1059"/>
                    <a:pt x="55" y="959"/>
                  </a:cubicBezTo>
                  <a:cubicBezTo>
                    <a:pt x="35" y="856"/>
                    <a:pt x="53" y="740"/>
                    <a:pt x="104" y="631"/>
                  </a:cubicBezTo>
                  <a:cubicBezTo>
                    <a:pt x="116" y="606"/>
                    <a:pt x="129" y="583"/>
                    <a:pt x="143" y="560"/>
                  </a:cubicBezTo>
                  <a:cubicBezTo>
                    <a:pt x="711" y="829"/>
                    <a:pt x="711" y="829"/>
                    <a:pt x="711" y="829"/>
                  </a:cubicBezTo>
                  <a:cubicBezTo>
                    <a:pt x="703" y="854"/>
                    <a:pt x="693" y="879"/>
                    <a:pt x="682" y="904"/>
                  </a:cubicBezTo>
                  <a:cubicBezTo>
                    <a:pt x="630" y="1013"/>
                    <a:pt x="552" y="1100"/>
                    <a:pt x="460" y="1150"/>
                  </a:cubicBezTo>
                  <a:close/>
                  <a:moveTo>
                    <a:pt x="731" y="576"/>
                  </a:moveTo>
                  <a:cubicBezTo>
                    <a:pt x="744" y="645"/>
                    <a:pt x="740" y="720"/>
                    <a:pt x="721" y="795"/>
                  </a:cubicBezTo>
                  <a:cubicBezTo>
                    <a:pt x="458" y="670"/>
                    <a:pt x="458" y="670"/>
                    <a:pt x="458" y="670"/>
                  </a:cubicBezTo>
                  <a:cubicBezTo>
                    <a:pt x="489" y="605"/>
                    <a:pt x="489" y="605"/>
                    <a:pt x="489" y="605"/>
                  </a:cubicBezTo>
                  <a:cubicBezTo>
                    <a:pt x="491" y="605"/>
                    <a:pt x="493" y="605"/>
                    <a:pt x="495" y="605"/>
                  </a:cubicBezTo>
                  <a:cubicBezTo>
                    <a:pt x="525" y="605"/>
                    <a:pt x="558" y="582"/>
                    <a:pt x="576" y="543"/>
                  </a:cubicBezTo>
                  <a:cubicBezTo>
                    <a:pt x="586" y="522"/>
                    <a:pt x="590" y="498"/>
                    <a:pt x="587" y="477"/>
                  </a:cubicBezTo>
                  <a:cubicBezTo>
                    <a:pt x="584" y="461"/>
                    <a:pt x="578" y="447"/>
                    <a:pt x="568" y="438"/>
                  </a:cubicBezTo>
                  <a:cubicBezTo>
                    <a:pt x="599" y="373"/>
                    <a:pt x="599" y="373"/>
                    <a:pt x="599" y="373"/>
                  </a:cubicBezTo>
                  <a:cubicBezTo>
                    <a:pt x="667" y="411"/>
                    <a:pt x="713" y="483"/>
                    <a:pt x="731" y="576"/>
                  </a:cubicBezTo>
                  <a:close/>
                </a:path>
              </a:pathLst>
            </a:cu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68580" tIns="34290" rIns="68580" bIns="34290" numCol="1" anchor="t" anchorCtr="0" compatLnSpc="1">
              <a:prstTxWarp prst="textNoShape">
                <a:avLst/>
              </a:prstTxWarp>
            </a:bodyPr>
            <a:lstStyle/>
            <a:p>
              <a:endParaRPr lang="en-US" sz="1350" dirty="0">
                <a:solidFill>
                  <a:schemeClr val="accent1">
                    <a:lumMod val="75000"/>
                  </a:schemeClr>
                </a:solidFill>
              </a:endParaRPr>
            </a:p>
          </p:txBody>
        </p:sp>
        <p:grpSp>
          <p:nvGrpSpPr>
            <p:cNvPr id="86" name="Group 85"/>
            <p:cNvGrpSpPr/>
            <p:nvPr/>
          </p:nvGrpSpPr>
          <p:grpSpPr>
            <a:xfrm>
              <a:off x="4324707" y="2871449"/>
              <a:ext cx="155430" cy="137451"/>
              <a:chOff x="1815521" y="2797316"/>
              <a:chExt cx="133443" cy="173277"/>
            </a:xfrm>
          </p:grpSpPr>
          <p:cxnSp>
            <p:nvCxnSpPr>
              <p:cNvPr id="94" name="Straight Arrow Connector 93">
                <a:extLst>
                  <a:ext uri="{FF2B5EF4-FFF2-40B4-BE49-F238E27FC236}">
                    <a16:creationId xmlns:a16="http://schemas.microsoft.com/office/drawing/2014/main" id="{BCC0485F-ADFD-4DD7-AEEE-8A08B92329E1}"/>
                  </a:ext>
                </a:extLst>
              </p:cNvPr>
              <p:cNvCxnSpPr>
                <a:cxnSpLocks/>
              </p:cNvCxnSpPr>
              <p:nvPr/>
            </p:nvCxnSpPr>
            <p:spPr>
              <a:xfrm>
                <a:off x="1815521" y="2797316"/>
                <a:ext cx="133443" cy="2627"/>
              </a:xfrm>
              <a:prstGeom prst="straightConnector1">
                <a:avLst/>
              </a:prstGeom>
              <a:ln w="6350">
                <a:tailEnd type="triangle"/>
              </a:ln>
            </p:spPr>
            <p:style>
              <a:lnRef idx="2">
                <a:schemeClr val="accent1"/>
              </a:lnRef>
              <a:fillRef idx="1">
                <a:schemeClr val="lt1"/>
              </a:fillRef>
              <a:effectRef idx="0">
                <a:schemeClr val="accent1"/>
              </a:effectRef>
              <a:fontRef idx="minor">
                <a:schemeClr val="dk1"/>
              </a:fontRef>
            </p:style>
          </p:cxnSp>
          <p:cxnSp>
            <p:nvCxnSpPr>
              <p:cNvPr id="95" name="Straight Arrow Connector 94">
                <a:extLst>
                  <a:ext uri="{FF2B5EF4-FFF2-40B4-BE49-F238E27FC236}">
                    <a16:creationId xmlns:a16="http://schemas.microsoft.com/office/drawing/2014/main" id="{BCC0485F-ADFD-4DD7-AEEE-8A08B92329E1}"/>
                  </a:ext>
                </a:extLst>
              </p:cNvPr>
              <p:cNvCxnSpPr>
                <a:cxnSpLocks/>
              </p:cNvCxnSpPr>
              <p:nvPr/>
            </p:nvCxnSpPr>
            <p:spPr>
              <a:xfrm flipH="1">
                <a:off x="1815521" y="2967966"/>
                <a:ext cx="133443" cy="2627"/>
              </a:xfrm>
              <a:prstGeom prst="straightConnector1">
                <a:avLst/>
              </a:prstGeom>
              <a:ln w="6350">
                <a:tailEnd type="triangle"/>
              </a:ln>
            </p:spPr>
            <p:style>
              <a:lnRef idx="2">
                <a:schemeClr val="accent1"/>
              </a:lnRef>
              <a:fillRef idx="1">
                <a:schemeClr val="lt1"/>
              </a:fillRef>
              <a:effectRef idx="0">
                <a:schemeClr val="accent1"/>
              </a:effectRef>
              <a:fontRef idx="minor">
                <a:schemeClr val="dk1"/>
              </a:fontRef>
            </p:style>
          </p:cxnSp>
        </p:grpSp>
        <p:grpSp>
          <p:nvGrpSpPr>
            <p:cNvPr id="87" name="Group 86"/>
            <p:cNvGrpSpPr/>
            <p:nvPr/>
          </p:nvGrpSpPr>
          <p:grpSpPr>
            <a:xfrm>
              <a:off x="4324707" y="2189020"/>
              <a:ext cx="155430" cy="137451"/>
              <a:chOff x="1815521" y="2797316"/>
              <a:chExt cx="133443" cy="173277"/>
            </a:xfrm>
          </p:grpSpPr>
          <p:cxnSp>
            <p:nvCxnSpPr>
              <p:cNvPr id="92" name="Straight Arrow Connector 91">
                <a:extLst>
                  <a:ext uri="{FF2B5EF4-FFF2-40B4-BE49-F238E27FC236}">
                    <a16:creationId xmlns:a16="http://schemas.microsoft.com/office/drawing/2014/main" id="{BCC0485F-ADFD-4DD7-AEEE-8A08B92329E1}"/>
                  </a:ext>
                </a:extLst>
              </p:cNvPr>
              <p:cNvCxnSpPr>
                <a:cxnSpLocks/>
              </p:cNvCxnSpPr>
              <p:nvPr/>
            </p:nvCxnSpPr>
            <p:spPr>
              <a:xfrm>
                <a:off x="1815521" y="2797316"/>
                <a:ext cx="133443" cy="2627"/>
              </a:xfrm>
              <a:prstGeom prst="straightConnector1">
                <a:avLst/>
              </a:prstGeom>
              <a:ln w="6350">
                <a:tailEnd type="triangle"/>
              </a:ln>
            </p:spPr>
            <p:style>
              <a:lnRef idx="2">
                <a:schemeClr val="accent1"/>
              </a:lnRef>
              <a:fillRef idx="1">
                <a:schemeClr val="lt1"/>
              </a:fillRef>
              <a:effectRef idx="0">
                <a:schemeClr val="accent1"/>
              </a:effectRef>
              <a:fontRef idx="minor">
                <a:schemeClr val="dk1"/>
              </a:fontRef>
            </p:style>
          </p:cxnSp>
          <p:cxnSp>
            <p:nvCxnSpPr>
              <p:cNvPr id="93" name="Straight Arrow Connector 92">
                <a:extLst>
                  <a:ext uri="{FF2B5EF4-FFF2-40B4-BE49-F238E27FC236}">
                    <a16:creationId xmlns:a16="http://schemas.microsoft.com/office/drawing/2014/main" id="{BCC0485F-ADFD-4DD7-AEEE-8A08B92329E1}"/>
                  </a:ext>
                </a:extLst>
              </p:cNvPr>
              <p:cNvCxnSpPr>
                <a:cxnSpLocks/>
              </p:cNvCxnSpPr>
              <p:nvPr/>
            </p:nvCxnSpPr>
            <p:spPr>
              <a:xfrm flipH="1">
                <a:off x="1815521" y="2967966"/>
                <a:ext cx="133443" cy="2627"/>
              </a:xfrm>
              <a:prstGeom prst="straightConnector1">
                <a:avLst/>
              </a:prstGeom>
              <a:ln w="6350">
                <a:tailEnd type="triangle"/>
              </a:ln>
            </p:spPr>
            <p:style>
              <a:lnRef idx="2">
                <a:schemeClr val="accent1"/>
              </a:lnRef>
              <a:fillRef idx="1">
                <a:schemeClr val="lt1"/>
              </a:fillRef>
              <a:effectRef idx="0">
                <a:schemeClr val="accent1"/>
              </a:effectRef>
              <a:fontRef idx="minor">
                <a:schemeClr val="dk1"/>
              </a:fontRef>
            </p:style>
          </p:cxnSp>
        </p:grpSp>
        <p:sp>
          <p:nvSpPr>
            <p:cNvPr id="88" name="Rounded Rectangle 19">
              <a:extLst>
                <a:ext uri="{FF2B5EF4-FFF2-40B4-BE49-F238E27FC236}">
                  <a16:creationId xmlns:a16="http://schemas.microsoft.com/office/drawing/2014/main" id="{CD174415-3D2B-4BB3-8D4A-E4680BAB085A}"/>
                </a:ext>
              </a:extLst>
            </p:cNvPr>
            <p:cNvSpPr/>
            <p:nvPr/>
          </p:nvSpPr>
          <p:spPr>
            <a:xfrm>
              <a:off x="2010695" y="1315901"/>
              <a:ext cx="4658566" cy="402833"/>
            </a:xfrm>
            <a:prstGeom prst="roundRect">
              <a:avLst/>
            </a:prstGeom>
            <a:ln/>
          </p:spPr>
          <p:style>
            <a:lnRef idx="2">
              <a:schemeClr val="accent1"/>
            </a:lnRef>
            <a:fillRef idx="1">
              <a:schemeClr val="lt1"/>
            </a:fillRef>
            <a:effectRef idx="0">
              <a:schemeClr val="accent1"/>
            </a:effectRef>
            <a:fontRef idx="minor">
              <a:schemeClr val="dk1"/>
            </a:fontRef>
          </p:style>
          <p:txBody>
            <a:bodyPr wrap="square" rtlCol="0" anchor="ctr" anchorCtr="0">
              <a:noAutofit/>
            </a:bodyPr>
            <a:lstStyle/>
            <a:p>
              <a:pPr algn="ctr" defTabSz="309548"/>
              <a:endParaRPr lang="en-US" sz="900" dirty="0">
                <a:solidFill>
                  <a:schemeClr val="accent1">
                    <a:lumMod val="75000"/>
                  </a:schemeClr>
                </a:solidFill>
                <a:cs typeface="Arial" panose="020B0604020202020204" pitchFamily="34" charset="0"/>
              </a:endParaRPr>
            </a:p>
          </p:txBody>
        </p:sp>
        <p:sp>
          <p:nvSpPr>
            <p:cNvPr id="89" name="Rounded Rectangle 19">
              <a:extLst>
                <a:ext uri="{FF2B5EF4-FFF2-40B4-BE49-F238E27FC236}">
                  <a16:creationId xmlns:a16="http://schemas.microsoft.com/office/drawing/2014/main" id="{CD174415-3D2B-4BB3-8D4A-E4680BAB085A}"/>
                </a:ext>
              </a:extLst>
            </p:cNvPr>
            <p:cNvSpPr/>
            <p:nvPr/>
          </p:nvSpPr>
          <p:spPr>
            <a:xfrm>
              <a:off x="4480138" y="1379447"/>
              <a:ext cx="2133156" cy="285616"/>
            </a:xfrm>
            <a:prstGeom prst="roundRect">
              <a:avLst/>
            </a:prstGeom>
            <a:ln>
              <a:no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28575" tIns="28575" rIns="28575" bIns="28575" numCol="1" spcCol="38100" rtlCol="0" fromWordArt="0" anchor="ctr" anchorCtr="0" forceAA="0" compatLnSpc="1">
              <a:prstTxWarp prst="textNoShape">
                <a:avLst/>
              </a:prstTxWarp>
              <a:noAutofit/>
            </a:bodyPr>
            <a:lstStyle/>
            <a:p>
              <a:pPr algn="ctr" defTabSz="464344">
                <a:defRPr/>
              </a:pPr>
              <a:r>
                <a:rPr lang="en-US" sz="825" b="1" kern="0" dirty="0">
                  <a:solidFill>
                    <a:schemeClr val="accent1">
                      <a:lumMod val="75000"/>
                    </a:schemeClr>
                  </a:solidFill>
                  <a:cs typeface="Arial" panose="020B0604020202020204" pitchFamily="34" charset="0"/>
                </a:rPr>
                <a:t>Temenos UXP &amp; CMS</a:t>
              </a:r>
            </a:p>
            <a:p>
              <a:pPr algn="ctr" defTabSz="464344">
                <a:defRPr/>
              </a:pPr>
              <a:r>
                <a:rPr lang="en-US" sz="825" kern="0" dirty="0">
                  <a:solidFill>
                    <a:schemeClr val="accent1">
                      <a:lumMod val="75000"/>
                    </a:schemeClr>
                  </a:solidFill>
                  <a:cs typeface="Arial" panose="020B0604020202020204" pitchFamily="34" charset="0"/>
                </a:rPr>
                <a:t>User Agents (Bank Staff &amp; Customers)</a:t>
              </a:r>
            </a:p>
          </p:txBody>
        </p:sp>
        <p:sp>
          <p:nvSpPr>
            <p:cNvPr id="90" name="Rounded Rectangle 19">
              <a:extLst>
                <a:ext uri="{FF2B5EF4-FFF2-40B4-BE49-F238E27FC236}">
                  <a16:creationId xmlns:a16="http://schemas.microsoft.com/office/drawing/2014/main" id="{CD174415-3D2B-4BB3-8D4A-E4680BAB085A}"/>
                </a:ext>
              </a:extLst>
            </p:cNvPr>
            <p:cNvSpPr/>
            <p:nvPr/>
          </p:nvSpPr>
          <p:spPr>
            <a:xfrm>
              <a:off x="1997289" y="1348767"/>
              <a:ext cx="2569034" cy="293077"/>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28575" tIns="28575" rIns="28575" bIns="28575" numCol="1" spcCol="38100" rtlCol="0" fromWordArt="0" anchor="t" anchorCtr="0" forceAA="0" compatLnSpc="1">
              <a:prstTxWarp prst="textNoShape">
                <a:avLst/>
              </a:prstTxWarp>
              <a:noAutofit/>
            </a:bodyPr>
            <a:lstStyle/>
            <a:p>
              <a:pPr algn="ctr" defTabSz="464344">
                <a:defRPr/>
              </a:pPr>
              <a:r>
                <a:rPr lang="en-US" sz="825" b="1" kern="0" dirty="0">
                  <a:solidFill>
                    <a:schemeClr val="accent1">
                      <a:lumMod val="75000"/>
                    </a:schemeClr>
                  </a:solidFill>
                  <a:cs typeface="Arial" panose="020B0604020202020204" pitchFamily="34" charset="0"/>
                </a:rPr>
                <a:t>Journey Manager</a:t>
              </a:r>
              <a:br>
                <a:rPr lang="en-US" sz="825" b="1" kern="0" dirty="0">
                  <a:solidFill>
                    <a:schemeClr val="accent1">
                      <a:lumMod val="75000"/>
                    </a:schemeClr>
                  </a:solidFill>
                  <a:cs typeface="Arial" panose="020B0604020202020204" pitchFamily="34" charset="0"/>
                </a:rPr>
              </a:br>
              <a:r>
                <a:rPr lang="en-US" sz="825" kern="0" dirty="0">
                  <a:solidFill>
                    <a:schemeClr val="accent1">
                      <a:lumMod val="75000"/>
                    </a:schemeClr>
                  </a:solidFill>
                  <a:cs typeface="Arial" panose="020B0604020202020204" pitchFamily="34" charset="0"/>
                </a:rPr>
                <a:t>User Journeys (New-to-Bank &amp; Existing Customers)</a:t>
              </a:r>
              <a:endParaRPr lang="en-US" sz="825" b="1" kern="0" dirty="0">
                <a:solidFill>
                  <a:schemeClr val="accent1">
                    <a:lumMod val="75000"/>
                  </a:schemeClr>
                </a:solidFill>
                <a:cs typeface="Arial" panose="020B0604020202020204" pitchFamily="34" charset="0"/>
              </a:endParaRPr>
            </a:p>
          </p:txBody>
        </p:sp>
        <p:sp>
          <p:nvSpPr>
            <p:cNvPr id="91" name="Rounded Rectangle 19">
              <a:extLst>
                <a:ext uri="{FF2B5EF4-FFF2-40B4-BE49-F238E27FC236}">
                  <a16:creationId xmlns:a16="http://schemas.microsoft.com/office/drawing/2014/main" id="{CD174415-3D2B-4BB3-8D4A-E4680BAB085A}"/>
                </a:ext>
              </a:extLst>
            </p:cNvPr>
            <p:cNvSpPr/>
            <p:nvPr/>
          </p:nvSpPr>
          <p:spPr>
            <a:xfrm>
              <a:off x="4502654" y="3267875"/>
              <a:ext cx="688849" cy="203307"/>
            </a:xfrm>
            <a:prstGeom prst="roundRect">
              <a:avLst/>
            </a:prstGeom>
            <a:solidFill>
              <a:schemeClr val="bg1"/>
            </a:solidFill>
            <a:ln w="6350"/>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28575" tIns="28575" rIns="28575" bIns="28575" numCol="1" spcCol="38100" rtlCol="0" fromWordArt="0" anchor="ctr" anchorCtr="0" forceAA="0" compatLnSpc="1">
              <a:prstTxWarp prst="textNoShape">
                <a:avLst/>
              </a:prstTxWarp>
              <a:noAutofit/>
            </a:bodyPr>
            <a:lstStyle/>
            <a:p>
              <a:pPr algn="ctr" defTabSz="464344">
                <a:defRPr/>
              </a:pPr>
              <a:r>
                <a:rPr lang="en-US" sz="600" kern="0" dirty="0">
                  <a:solidFill>
                    <a:schemeClr val="accent1">
                      <a:lumMod val="75000"/>
                    </a:schemeClr>
                  </a:solidFill>
                  <a:cs typeface="Arial" panose="020B0604020202020204" pitchFamily="34" charset="0"/>
                </a:rPr>
                <a:t>Decisioning Rules</a:t>
              </a:r>
            </a:p>
          </p:txBody>
        </p:sp>
      </p:grpSp>
      <p:sp>
        <p:nvSpPr>
          <p:cNvPr id="129" name="Rounded Rectangle 62">
            <a:extLst>
              <a:ext uri="{FF2B5EF4-FFF2-40B4-BE49-F238E27FC236}">
                <a16:creationId xmlns:a16="http://schemas.microsoft.com/office/drawing/2014/main" id="{CC117354-5652-41D3-8674-23273877C0D2}"/>
              </a:ext>
            </a:extLst>
          </p:cNvPr>
          <p:cNvSpPr/>
          <p:nvPr/>
        </p:nvSpPr>
        <p:spPr>
          <a:xfrm>
            <a:off x="291210" y="747095"/>
            <a:ext cx="1748471" cy="1025694"/>
          </a:xfrm>
          <a:prstGeom prst="roundRect">
            <a:avLst>
              <a:gd name="adj" fmla="val 13281"/>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0" tIns="108000" rIns="0" bIns="0" numCol="1" spcCol="38100" rtlCol="0" anchor="ctr" anchorCtr="1">
            <a:noAutofit/>
          </a:bodyPr>
          <a:lstStyle/>
          <a:p>
            <a:pPr defTabSz="619109">
              <a:defRPr/>
            </a:pPr>
            <a:r>
              <a:rPr lang="en-GB" sz="1050" b="1" dirty="0">
                <a:solidFill>
                  <a:schemeClr val="tx2"/>
                </a:solidFill>
                <a:latin typeface="+mj-lt"/>
              </a:rPr>
              <a:t>Temenos Infinity:</a:t>
            </a:r>
          </a:p>
          <a:p>
            <a:pPr defTabSz="619109">
              <a:defRPr/>
            </a:pPr>
            <a:r>
              <a:rPr lang="en-GB" sz="1050" dirty="0">
                <a:solidFill>
                  <a:schemeClr val="tx2"/>
                </a:solidFill>
                <a:latin typeface="+mj-lt"/>
              </a:rPr>
              <a:t>Lead partner for staged implementation of all client facing online and mobile services, branch access, API Integration to Mulesoft </a:t>
            </a:r>
          </a:p>
          <a:p>
            <a:pPr defTabSz="619109">
              <a:defRPr/>
            </a:pPr>
            <a:endParaRPr lang="en-GB" sz="1050" dirty="0">
              <a:solidFill>
                <a:schemeClr val="tx2"/>
              </a:solidFill>
              <a:latin typeface="+mj-lt"/>
            </a:endParaRPr>
          </a:p>
        </p:txBody>
      </p:sp>
      <p:sp>
        <p:nvSpPr>
          <p:cNvPr id="131" name="Rounded Rectangle 62">
            <a:extLst>
              <a:ext uri="{FF2B5EF4-FFF2-40B4-BE49-F238E27FC236}">
                <a16:creationId xmlns:a16="http://schemas.microsoft.com/office/drawing/2014/main" id="{CC117354-5652-41D3-8674-23273877C0D2}"/>
              </a:ext>
            </a:extLst>
          </p:cNvPr>
          <p:cNvSpPr/>
          <p:nvPr/>
        </p:nvSpPr>
        <p:spPr>
          <a:xfrm>
            <a:off x="274083" y="1939925"/>
            <a:ext cx="1748471" cy="1292655"/>
          </a:xfrm>
          <a:prstGeom prst="roundRect">
            <a:avLst>
              <a:gd name="adj" fmla="val 13281"/>
            </a:avLst>
          </a:prstGeom>
          <a:ln/>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0" tIns="108000" rIns="0" bIns="0" numCol="1" spcCol="38100" rtlCol="0" anchor="ctr" anchorCtr="1">
            <a:noAutofit/>
          </a:bodyPr>
          <a:lstStyle/>
          <a:p>
            <a:pPr defTabSz="619109">
              <a:defRPr/>
            </a:pPr>
            <a:r>
              <a:rPr lang="en-GB" sz="1050" b="1" dirty="0">
                <a:solidFill>
                  <a:schemeClr val="tx2"/>
                </a:solidFill>
                <a:latin typeface="+mj-lt"/>
              </a:rPr>
              <a:t>Bits &amp; Glass:</a:t>
            </a:r>
          </a:p>
          <a:p>
            <a:pPr defTabSz="619109">
              <a:defRPr/>
            </a:pPr>
            <a:r>
              <a:rPr lang="en-GB" sz="1050" dirty="0">
                <a:solidFill>
                  <a:schemeClr val="tx2"/>
                </a:solidFill>
                <a:latin typeface="+mj-lt"/>
              </a:rPr>
              <a:t>Will lead development and testing for Mulesoft API services, integrating  to Infinity, T24, Payment systems, Wave, Thirdstream &amp; 3</a:t>
            </a:r>
            <a:r>
              <a:rPr lang="en-GB" sz="1050" baseline="30000" dirty="0">
                <a:solidFill>
                  <a:schemeClr val="tx2"/>
                </a:solidFill>
                <a:latin typeface="+mj-lt"/>
              </a:rPr>
              <a:t>rd</a:t>
            </a:r>
            <a:r>
              <a:rPr lang="en-GB" sz="1050" dirty="0">
                <a:solidFill>
                  <a:schemeClr val="tx2"/>
                </a:solidFill>
                <a:latin typeface="+mj-lt"/>
              </a:rPr>
              <a:t> party partners </a:t>
            </a:r>
          </a:p>
          <a:p>
            <a:pPr defTabSz="619109">
              <a:defRPr/>
            </a:pPr>
            <a:endParaRPr lang="en-GB" sz="1050" dirty="0">
              <a:solidFill>
                <a:schemeClr val="tx2"/>
              </a:solidFill>
              <a:latin typeface="+mj-lt"/>
            </a:endParaRPr>
          </a:p>
        </p:txBody>
      </p:sp>
      <p:sp>
        <p:nvSpPr>
          <p:cNvPr id="132" name="Rounded Rectangle 62">
            <a:extLst>
              <a:ext uri="{FF2B5EF4-FFF2-40B4-BE49-F238E27FC236}">
                <a16:creationId xmlns:a16="http://schemas.microsoft.com/office/drawing/2014/main" id="{CC117354-5652-41D3-8674-23273877C0D2}"/>
              </a:ext>
            </a:extLst>
          </p:cNvPr>
          <p:cNvSpPr/>
          <p:nvPr/>
        </p:nvSpPr>
        <p:spPr>
          <a:xfrm>
            <a:off x="291210" y="3379841"/>
            <a:ext cx="1748471" cy="993512"/>
          </a:xfrm>
          <a:prstGeom prst="roundRect">
            <a:avLst>
              <a:gd name="adj" fmla="val 13281"/>
            </a:avLst>
          </a:prstGeom>
          <a:ln/>
        </p:spPr>
        <p:style>
          <a:lnRef idx="1">
            <a:schemeClr val="accent5"/>
          </a:lnRef>
          <a:fillRef idx="2">
            <a:schemeClr val="accent5"/>
          </a:fillRef>
          <a:effectRef idx="1">
            <a:schemeClr val="accent5"/>
          </a:effectRef>
          <a:fontRef idx="minor">
            <a:schemeClr val="dk1"/>
          </a:fontRef>
        </p:style>
        <p:txBody>
          <a:bodyPr rot="0" spcFirstLastPara="1" vertOverflow="overflow" horzOverflow="overflow" vert="horz" wrap="square" lIns="0" tIns="0" rIns="0" bIns="0" numCol="1" spcCol="38100" rtlCol="0" anchor="ctr" anchorCtr="1">
            <a:noAutofit/>
          </a:bodyPr>
          <a:lstStyle/>
          <a:p>
            <a:pPr defTabSz="619109">
              <a:defRPr/>
            </a:pPr>
            <a:r>
              <a:rPr lang="en-GB" sz="1050" b="1" dirty="0">
                <a:solidFill>
                  <a:schemeClr val="tx2"/>
                </a:solidFill>
                <a:latin typeface="+mj-lt"/>
              </a:rPr>
              <a:t>Thirdstream</a:t>
            </a:r>
          </a:p>
          <a:p>
            <a:pPr defTabSz="619109">
              <a:defRPr/>
            </a:pPr>
            <a:r>
              <a:rPr lang="en-GB" sz="1050" dirty="0">
                <a:solidFill>
                  <a:schemeClr val="tx2"/>
                </a:solidFill>
                <a:latin typeface="+mj-lt"/>
              </a:rPr>
              <a:t>Responsible to provide services that will complete  non face to face validation for both personal and business customers</a:t>
            </a:r>
          </a:p>
        </p:txBody>
      </p:sp>
      <p:cxnSp>
        <p:nvCxnSpPr>
          <p:cNvPr id="137" name="Straight Connector 136"/>
          <p:cNvCxnSpPr/>
          <p:nvPr/>
        </p:nvCxnSpPr>
        <p:spPr>
          <a:xfrm>
            <a:off x="2237873" y="702534"/>
            <a:ext cx="0" cy="376743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48" name="Rectangle 247"/>
          <p:cNvSpPr/>
          <p:nvPr/>
        </p:nvSpPr>
        <p:spPr>
          <a:xfrm>
            <a:off x="5594618" y="3668576"/>
            <a:ext cx="825007" cy="208027"/>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GB" sz="1200" b="1" dirty="0">
                <a:solidFill>
                  <a:srgbClr val="004278"/>
                </a:solidFill>
              </a:rPr>
              <a:t>API layer</a:t>
            </a:r>
          </a:p>
        </p:txBody>
      </p:sp>
      <p:sp>
        <p:nvSpPr>
          <p:cNvPr id="134" name="Rectangle 133"/>
          <p:cNvSpPr/>
          <p:nvPr/>
        </p:nvSpPr>
        <p:spPr>
          <a:xfrm>
            <a:off x="6528725" y="3820879"/>
            <a:ext cx="477680" cy="436188"/>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GB" sz="1200" b="1" dirty="0">
                <a:solidFill>
                  <a:srgbClr val="004278"/>
                </a:solidFill>
              </a:rPr>
              <a:t>API layer</a:t>
            </a:r>
          </a:p>
        </p:txBody>
      </p:sp>
      <p:sp>
        <p:nvSpPr>
          <p:cNvPr id="135" name="Up-Down Arrow 134"/>
          <p:cNvSpPr/>
          <p:nvPr/>
        </p:nvSpPr>
        <p:spPr>
          <a:xfrm rot="5400000">
            <a:off x="5995415" y="3661397"/>
            <a:ext cx="165323" cy="804896"/>
          </a:xfrm>
          <a:prstGeom prst="upDownArrow">
            <a:avLst/>
          </a:prstGeom>
          <a:solidFill>
            <a:schemeClr val="accent2"/>
          </a:solidFill>
          <a:ln w="3175">
            <a:solidFill>
              <a:srgbClr val="CAEAF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838" dirty="0">
              <a:solidFill>
                <a:schemeClr val="tx2"/>
              </a:solidFill>
            </a:endParaRPr>
          </a:p>
        </p:txBody>
      </p:sp>
      <p:pic>
        <p:nvPicPr>
          <p:cNvPr id="224" name="Picture 223"/>
          <p:cNvPicPr>
            <a:picLocks noChangeAspect="1"/>
          </p:cNvPicPr>
          <p:nvPr/>
        </p:nvPicPr>
        <p:blipFill>
          <a:blip r:embed="rId4"/>
          <a:stretch>
            <a:fillRect/>
          </a:stretch>
        </p:blipFill>
        <p:spPr>
          <a:xfrm>
            <a:off x="7105677" y="3962115"/>
            <a:ext cx="672317" cy="195001"/>
          </a:xfrm>
          <a:prstGeom prst="rect">
            <a:avLst/>
          </a:prstGeom>
        </p:spPr>
      </p:pic>
    </p:spTree>
    <p:extLst>
      <p:ext uri="{BB962C8B-B14F-4D97-AF65-F5344CB8AC3E}">
        <p14:creationId xmlns:p14="http://schemas.microsoft.com/office/powerpoint/2010/main" val="1388019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2891" y="48591"/>
            <a:ext cx="6596041" cy="4734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256208" y="4426226"/>
            <a:ext cx="1143583" cy="369332"/>
          </a:xfrm>
          <a:prstGeom prst="rect">
            <a:avLst/>
          </a:prstGeom>
          <a:noFill/>
        </p:spPr>
        <p:txBody>
          <a:bodyPr wrap="none" rtlCol="0">
            <a:spAutoFit/>
          </a:bodyPr>
          <a:lstStyle/>
          <a:p>
            <a:r>
              <a:rPr lang="en-US" dirty="0">
                <a:solidFill>
                  <a:srgbClr val="FF0000"/>
                </a:solidFill>
              </a:rPr>
              <a:t>Draft Only</a:t>
            </a:r>
            <a:endParaRPr lang="en-CA" dirty="0">
              <a:solidFill>
                <a:srgbClr val="FF0000"/>
              </a:solidFill>
            </a:endParaRPr>
          </a:p>
        </p:txBody>
      </p:sp>
      <p:sp>
        <p:nvSpPr>
          <p:cNvPr id="6" name="Text Placeholder 1"/>
          <p:cNvSpPr>
            <a:spLocks noGrp="1"/>
          </p:cNvSpPr>
          <p:nvPr>
            <p:ph type="body" sz="quarter" idx="12"/>
          </p:nvPr>
        </p:nvSpPr>
        <p:spPr>
          <a:xfrm rot="16200000">
            <a:off x="-762456" y="1992846"/>
            <a:ext cx="2273204" cy="397483"/>
          </a:xfrm>
        </p:spPr>
        <p:txBody>
          <a:bodyPr/>
          <a:lstStyle/>
          <a:p>
            <a:r>
              <a:rPr lang="en-US" dirty="0"/>
              <a:t>Architecture</a:t>
            </a:r>
            <a:endParaRPr lang="en-CA" dirty="0"/>
          </a:p>
        </p:txBody>
      </p:sp>
      <p:sp>
        <p:nvSpPr>
          <p:cNvPr id="7" name="Text Placeholder 1"/>
          <p:cNvSpPr>
            <a:spLocks noGrp="1"/>
          </p:cNvSpPr>
          <p:nvPr>
            <p:ph type="body" sz="quarter" idx="12"/>
          </p:nvPr>
        </p:nvSpPr>
        <p:spPr>
          <a:xfrm rot="16200000">
            <a:off x="-308602" y="1992847"/>
            <a:ext cx="2273204" cy="397483"/>
          </a:xfrm>
        </p:spPr>
        <p:txBody>
          <a:bodyPr/>
          <a:lstStyle/>
          <a:p>
            <a:r>
              <a:rPr lang="en-US" dirty="0"/>
              <a:t>Banking</a:t>
            </a:r>
            <a:endParaRPr lang="en-CA" dirty="0"/>
          </a:p>
        </p:txBody>
      </p:sp>
    </p:spTree>
    <p:extLst>
      <p:ext uri="{BB962C8B-B14F-4D97-AF65-F5344CB8AC3E}">
        <p14:creationId xmlns:p14="http://schemas.microsoft.com/office/powerpoint/2010/main" val="6935335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895" y="163789"/>
            <a:ext cx="6326240" cy="4500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56208" y="4426226"/>
            <a:ext cx="1143583" cy="369332"/>
          </a:xfrm>
          <a:prstGeom prst="rect">
            <a:avLst/>
          </a:prstGeom>
          <a:noFill/>
        </p:spPr>
        <p:txBody>
          <a:bodyPr wrap="none" rtlCol="0">
            <a:spAutoFit/>
          </a:bodyPr>
          <a:lstStyle/>
          <a:p>
            <a:r>
              <a:rPr lang="en-US" dirty="0">
                <a:solidFill>
                  <a:srgbClr val="FF0000"/>
                </a:solidFill>
              </a:rPr>
              <a:t>Draft Only</a:t>
            </a:r>
            <a:endParaRPr lang="en-CA" dirty="0">
              <a:solidFill>
                <a:srgbClr val="FF0000"/>
              </a:solidFill>
            </a:endParaRPr>
          </a:p>
        </p:txBody>
      </p:sp>
      <p:sp>
        <p:nvSpPr>
          <p:cNvPr id="4" name="Text Placeholder 1"/>
          <p:cNvSpPr>
            <a:spLocks noGrp="1"/>
          </p:cNvSpPr>
          <p:nvPr>
            <p:ph type="body" sz="quarter" idx="12"/>
          </p:nvPr>
        </p:nvSpPr>
        <p:spPr>
          <a:xfrm rot="16200000">
            <a:off x="-762456" y="1992846"/>
            <a:ext cx="2273204" cy="397483"/>
          </a:xfrm>
        </p:spPr>
        <p:txBody>
          <a:bodyPr/>
          <a:lstStyle/>
          <a:p>
            <a:r>
              <a:rPr lang="en-US" dirty="0"/>
              <a:t>Architecture</a:t>
            </a:r>
            <a:endParaRPr lang="en-CA" dirty="0"/>
          </a:p>
        </p:txBody>
      </p:sp>
      <p:sp>
        <p:nvSpPr>
          <p:cNvPr id="5" name="Text Placeholder 1"/>
          <p:cNvSpPr>
            <a:spLocks noGrp="1"/>
          </p:cNvSpPr>
          <p:nvPr>
            <p:ph type="body" sz="quarter" idx="12"/>
          </p:nvPr>
        </p:nvSpPr>
        <p:spPr>
          <a:xfrm rot="16200000">
            <a:off x="-308602" y="1992847"/>
            <a:ext cx="2273204" cy="397483"/>
          </a:xfrm>
        </p:spPr>
        <p:txBody>
          <a:bodyPr/>
          <a:lstStyle/>
          <a:p>
            <a:r>
              <a:rPr lang="en-US" dirty="0"/>
              <a:t>Banking</a:t>
            </a:r>
            <a:endParaRPr lang="en-CA" dirty="0"/>
          </a:p>
        </p:txBody>
      </p:sp>
    </p:spTree>
    <p:extLst>
      <p:ext uri="{BB962C8B-B14F-4D97-AF65-F5344CB8AC3E}">
        <p14:creationId xmlns:p14="http://schemas.microsoft.com/office/powerpoint/2010/main" val="2793291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06203" y="70423"/>
            <a:ext cx="8280401" cy="397483"/>
          </a:xfrm>
        </p:spPr>
        <p:txBody>
          <a:bodyPr/>
          <a:lstStyle/>
          <a:p>
            <a:r>
              <a:rPr lang="en-US" dirty="0"/>
              <a:t>DCO – Context Diagram DCO</a:t>
            </a:r>
            <a:endParaRPr lang="en-CA" dirty="0"/>
          </a:p>
        </p:txBody>
      </p:sp>
      <p:pic>
        <p:nvPicPr>
          <p:cNvPr id="4" name="Picture 3"/>
          <p:cNvPicPr>
            <a:picLocks noChangeAspect="1"/>
          </p:cNvPicPr>
          <p:nvPr/>
        </p:nvPicPr>
        <p:blipFill>
          <a:blip r:embed="rId2"/>
          <a:stretch>
            <a:fillRect/>
          </a:stretch>
        </p:blipFill>
        <p:spPr>
          <a:xfrm>
            <a:off x="84326" y="517580"/>
            <a:ext cx="8842264" cy="4259041"/>
          </a:xfrm>
          <a:prstGeom prst="rect">
            <a:avLst/>
          </a:prstGeom>
        </p:spPr>
      </p:pic>
      <p:sp>
        <p:nvSpPr>
          <p:cNvPr id="5" name="TextBox 4"/>
          <p:cNvSpPr txBox="1"/>
          <p:nvPr/>
        </p:nvSpPr>
        <p:spPr>
          <a:xfrm>
            <a:off x="256208" y="4426226"/>
            <a:ext cx="1143583" cy="369332"/>
          </a:xfrm>
          <a:prstGeom prst="rect">
            <a:avLst/>
          </a:prstGeom>
          <a:noFill/>
        </p:spPr>
        <p:txBody>
          <a:bodyPr wrap="none" rtlCol="0">
            <a:spAutoFit/>
          </a:bodyPr>
          <a:lstStyle/>
          <a:p>
            <a:r>
              <a:rPr lang="en-US" dirty="0">
                <a:solidFill>
                  <a:srgbClr val="FF0000"/>
                </a:solidFill>
              </a:rPr>
              <a:t>Draft Only</a:t>
            </a:r>
            <a:endParaRPr lang="en-CA" dirty="0">
              <a:solidFill>
                <a:srgbClr val="FF0000"/>
              </a:solidFill>
            </a:endParaRPr>
          </a:p>
        </p:txBody>
      </p:sp>
    </p:spTree>
    <p:extLst>
      <p:ext uri="{BB962C8B-B14F-4D97-AF65-F5344CB8AC3E}">
        <p14:creationId xmlns:p14="http://schemas.microsoft.com/office/powerpoint/2010/main" val="5115485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06203" y="70423"/>
            <a:ext cx="8280401" cy="397483"/>
          </a:xfrm>
        </p:spPr>
        <p:txBody>
          <a:bodyPr/>
          <a:lstStyle/>
          <a:p>
            <a:r>
              <a:rPr lang="en-US" dirty="0"/>
              <a:t>DCO – Integration Diagram</a:t>
            </a:r>
            <a:endParaRPr lang="en-CA" dirty="0"/>
          </a:p>
        </p:txBody>
      </p:sp>
      <p:pic>
        <p:nvPicPr>
          <p:cNvPr id="3" name="Picture 2"/>
          <p:cNvPicPr>
            <a:picLocks noChangeAspect="1"/>
          </p:cNvPicPr>
          <p:nvPr/>
        </p:nvPicPr>
        <p:blipFill>
          <a:blip r:embed="rId2"/>
          <a:stretch>
            <a:fillRect/>
          </a:stretch>
        </p:blipFill>
        <p:spPr>
          <a:xfrm>
            <a:off x="346841" y="467906"/>
            <a:ext cx="8444011" cy="4305893"/>
          </a:xfrm>
          <a:prstGeom prst="rect">
            <a:avLst/>
          </a:prstGeom>
        </p:spPr>
      </p:pic>
      <p:sp>
        <p:nvSpPr>
          <p:cNvPr id="4" name="TextBox 3"/>
          <p:cNvSpPr txBox="1"/>
          <p:nvPr/>
        </p:nvSpPr>
        <p:spPr>
          <a:xfrm>
            <a:off x="256208" y="4426226"/>
            <a:ext cx="1143583" cy="369332"/>
          </a:xfrm>
          <a:prstGeom prst="rect">
            <a:avLst/>
          </a:prstGeom>
          <a:noFill/>
        </p:spPr>
        <p:txBody>
          <a:bodyPr wrap="none" rtlCol="0">
            <a:spAutoFit/>
          </a:bodyPr>
          <a:lstStyle/>
          <a:p>
            <a:r>
              <a:rPr lang="en-US" dirty="0">
                <a:solidFill>
                  <a:srgbClr val="FF0000"/>
                </a:solidFill>
              </a:rPr>
              <a:t>Draft Only</a:t>
            </a:r>
            <a:endParaRPr lang="en-CA" dirty="0">
              <a:solidFill>
                <a:srgbClr val="FF0000"/>
              </a:solidFill>
            </a:endParaRPr>
          </a:p>
        </p:txBody>
      </p:sp>
    </p:spTree>
    <p:extLst>
      <p:ext uri="{BB962C8B-B14F-4D97-AF65-F5344CB8AC3E}">
        <p14:creationId xmlns:p14="http://schemas.microsoft.com/office/powerpoint/2010/main" val="3517973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 Placeholder 2"/>
          <p:cNvSpPr txBox="1">
            <a:spLocks/>
          </p:cNvSpPr>
          <p:nvPr/>
        </p:nvSpPr>
        <p:spPr>
          <a:xfrm>
            <a:off x="380263" y="-68221"/>
            <a:ext cx="8280401" cy="39748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pc="-100" dirty="0">
                <a:solidFill>
                  <a:srgbClr val="0097A9"/>
                </a:solidFill>
                <a:cs typeface="Arial" panose="020B0604020202020204" pitchFamily="34" charset="0"/>
              </a:rPr>
              <a:t>Digital Program – Environment Map (with due dates)</a:t>
            </a:r>
            <a:endParaRPr lang="en-CA" spc="-100" dirty="0">
              <a:solidFill>
                <a:srgbClr val="0097A9"/>
              </a:solidFill>
              <a:cs typeface="Arial" panose="020B0604020202020204" pitchFamily="34" charset="0"/>
            </a:endParaRPr>
          </a:p>
        </p:txBody>
      </p:sp>
      <p:sp>
        <p:nvSpPr>
          <p:cNvPr id="4" name="OTLSHAPE_TB_00000000000000000000000000000000_LeftEndCaps" hidden="1"/>
          <p:cNvSpPr txBox="1"/>
          <p:nvPr>
            <p:custDataLst>
              <p:tags r:id="rId2"/>
            </p:custDataLst>
          </p:nvPr>
        </p:nvSpPr>
        <p:spPr>
          <a:xfrm>
            <a:off x="254000" y="1234874"/>
            <a:ext cx="469900" cy="279061"/>
          </a:xfrm>
          <a:prstGeom prst="rect">
            <a:avLst/>
          </a:prstGeom>
          <a:noFill/>
        </p:spPr>
        <p:txBody>
          <a:bodyPr vert="horz" wrap="none" lIns="0" tIns="0" rIns="0" bIns="0" rtlCol="0" anchor="ctr" anchorCtr="0">
            <a:spAutoFit/>
          </a:bodyPr>
          <a:lstStyle/>
          <a:p>
            <a:pPr algn="ctr"/>
            <a:r>
              <a:rPr lang="en-CA" b="1" dirty="0">
                <a:solidFill>
                  <a:srgbClr val="ED7D31"/>
                </a:solidFill>
                <a:latin typeface="Calibri" panose="020F0502020204030204" pitchFamily="34" charset="0"/>
              </a:rPr>
              <a:t>2020</a:t>
            </a:r>
          </a:p>
        </p:txBody>
      </p:sp>
      <p:sp>
        <p:nvSpPr>
          <p:cNvPr id="8" name="OTLSHAPE_TB_00000000000000000000000000000000_RightEndCaps" hidden="1"/>
          <p:cNvSpPr txBox="1"/>
          <p:nvPr>
            <p:custDataLst>
              <p:tags r:id="rId3"/>
            </p:custDataLst>
          </p:nvPr>
        </p:nvSpPr>
        <p:spPr>
          <a:xfrm>
            <a:off x="8426534" y="1234874"/>
            <a:ext cx="469900" cy="279061"/>
          </a:xfrm>
          <a:prstGeom prst="rect">
            <a:avLst/>
          </a:prstGeom>
          <a:noFill/>
        </p:spPr>
        <p:txBody>
          <a:bodyPr vert="horz" wrap="none" lIns="0" tIns="0" rIns="0" bIns="0" rtlCol="0" anchor="ctr" anchorCtr="0">
            <a:spAutoFit/>
          </a:bodyPr>
          <a:lstStyle/>
          <a:p>
            <a:pPr algn="ctr"/>
            <a:r>
              <a:rPr lang="en-CA" b="1" dirty="0">
                <a:solidFill>
                  <a:srgbClr val="ED7D31"/>
                </a:solidFill>
                <a:latin typeface="Calibri" panose="020F0502020204030204" pitchFamily="34" charset="0"/>
              </a:rPr>
              <a:t>2020</a:t>
            </a:r>
          </a:p>
        </p:txBody>
      </p:sp>
      <p:sp>
        <p:nvSpPr>
          <p:cNvPr id="10" name="OTLSHAPE_TB_00000000000000000000000000000000_ElapsedTime" hidden="1"/>
          <p:cNvSpPr/>
          <p:nvPr>
            <p:custDataLst>
              <p:tags r:id="rId4"/>
            </p:custDataLst>
          </p:nvPr>
        </p:nvSpPr>
        <p:spPr>
          <a:xfrm>
            <a:off x="0" y="0"/>
            <a:ext cx="0" cy="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 name="OTLSHAPE_TB_00000000000000000000000000000000_TodayMarkerShape" hidden="1"/>
          <p:cNvSpPr/>
          <p:nvPr>
            <p:custDataLst>
              <p:tags r:id="rId5"/>
            </p:custDataLst>
          </p:nvPr>
        </p:nvSpPr>
        <p:spPr>
          <a:xfrm>
            <a:off x="3104573" y="1501405"/>
            <a:ext cx="72572" cy="8466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2" name="OTLSHAPE_TB_00000000000000000000000000000000_TodayMarkerText" hidden="1"/>
          <p:cNvSpPr txBox="1"/>
          <p:nvPr>
            <p:custDataLst>
              <p:tags r:id="rId6"/>
            </p:custDataLst>
          </p:nvPr>
        </p:nvSpPr>
        <p:spPr>
          <a:xfrm>
            <a:off x="3140859" y="1586072"/>
            <a:ext cx="363369" cy="184666"/>
          </a:xfrm>
          <a:prstGeom prst="rect">
            <a:avLst/>
          </a:prstGeom>
          <a:noFill/>
        </p:spPr>
        <p:txBody>
          <a:bodyPr vert="horz" wrap="none" lIns="0" tIns="0" rIns="0" bIns="0" rtlCol="0" anchor="ctr" anchorCtr="0">
            <a:spAutoFit/>
          </a:bodyPr>
          <a:lstStyle/>
          <a:p>
            <a:pPr algn="ctr"/>
            <a:r>
              <a:rPr lang="en-CA" sz="1200" dirty="0">
                <a:solidFill>
                  <a:srgbClr val="000000"/>
                </a:solidFill>
                <a:latin typeface="Calibri" panose="020F0502020204030204" pitchFamily="34" charset="0"/>
              </a:rPr>
              <a:t>Today</a:t>
            </a:r>
          </a:p>
        </p:txBody>
      </p:sp>
      <p:pic>
        <p:nvPicPr>
          <p:cNvPr id="2" name="Picture 1"/>
          <p:cNvPicPr>
            <a:picLocks noChangeAspect="1"/>
          </p:cNvPicPr>
          <p:nvPr/>
        </p:nvPicPr>
        <p:blipFill>
          <a:blip r:embed="rId8"/>
          <a:stretch>
            <a:fillRect/>
          </a:stretch>
        </p:blipFill>
        <p:spPr>
          <a:xfrm>
            <a:off x="190268" y="608575"/>
            <a:ext cx="8470396" cy="4077725"/>
          </a:xfrm>
          <a:prstGeom prst="rect">
            <a:avLst/>
          </a:prstGeom>
        </p:spPr>
      </p:pic>
    </p:spTree>
    <p:custDataLst>
      <p:tags r:id="rId1"/>
    </p:custDataLst>
    <p:extLst>
      <p:ext uri="{BB962C8B-B14F-4D97-AF65-F5344CB8AC3E}">
        <p14:creationId xmlns:p14="http://schemas.microsoft.com/office/powerpoint/2010/main" val="30148053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CA" dirty="0">
                <a:hlinkClick r:id="rId2"/>
              </a:rPr>
              <a:t>http://sp.cwb.local/projects/pmo2/Digital%20Program/Digital%20Program%20SharePoint/1%20Program%20Management/04.%20Monitoring%20and%20Controlling/Communications/Organizational%20Charts-%20All%20Partners.pptx</a:t>
            </a:r>
            <a:endParaRPr lang="en-CA" dirty="0"/>
          </a:p>
        </p:txBody>
      </p:sp>
      <p:sp>
        <p:nvSpPr>
          <p:cNvPr id="3" name="Text Placeholder 2"/>
          <p:cNvSpPr>
            <a:spLocks noGrp="1"/>
          </p:cNvSpPr>
          <p:nvPr>
            <p:ph type="body" sz="quarter" idx="12"/>
          </p:nvPr>
        </p:nvSpPr>
        <p:spPr/>
        <p:txBody>
          <a:bodyPr/>
          <a:lstStyle/>
          <a:p>
            <a:r>
              <a:rPr lang="en-US" dirty="0"/>
              <a:t>DIGITAL PROGRAM</a:t>
            </a:r>
            <a:endParaRPr lang="en-CA" dirty="0"/>
          </a:p>
        </p:txBody>
      </p:sp>
      <p:sp>
        <p:nvSpPr>
          <p:cNvPr id="4" name="Text Placeholder 3"/>
          <p:cNvSpPr>
            <a:spLocks noGrp="1"/>
          </p:cNvSpPr>
          <p:nvPr>
            <p:ph type="body" sz="quarter" idx="14"/>
          </p:nvPr>
        </p:nvSpPr>
        <p:spPr/>
        <p:txBody>
          <a:bodyPr/>
          <a:lstStyle/>
          <a:p>
            <a:r>
              <a:rPr lang="en-US" dirty="0"/>
              <a:t>Organizational Charts – All Partners</a:t>
            </a:r>
            <a:endParaRPr lang="en-CA" dirty="0"/>
          </a:p>
        </p:txBody>
      </p:sp>
    </p:spTree>
    <p:extLst>
      <p:ext uri="{BB962C8B-B14F-4D97-AF65-F5344CB8AC3E}">
        <p14:creationId xmlns:p14="http://schemas.microsoft.com/office/powerpoint/2010/main" val="1749211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06203" y="70423"/>
            <a:ext cx="8280401" cy="397483"/>
          </a:xfrm>
        </p:spPr>
        <p:txBody>
          <a:bodyPr/>
          <a:lstStyle/>
          <a:p>
            <a:r>
              <a:rPr lang="en-US" dirty="0"/>
              <a:t>Program Overview</a:t>
            </a:r>
            <a:endParaRPr lang="en-CA" dirty="0"/>
          </a:p>
        </p:txBody>
      </p:sp>
      <p:sp>
        <p:nvSpPr>
          <p:cNvPr id="4" name="Text Placeholder 3"/>
          <p:cNvSpPr>
            <a:spLocks noGrp="1"/>
          </p:cNvSpPr>
          <p:nvPr>
            <p:ph type="body" sz="quarter" idx="15"/>
          </p:nvPr>
        </p:nvSpPr>
        <p:spPr>
          <a:xfrm>
            <a:off x="406400" y="507906"/>
            <a:ext cx="8280400" cy="2743200"/>
          </a:xfrm>
        </p:spPr>
        <p:txBody>
          <a:bodyPr/>
          <a:lstStyle/>
          <a:p>
            <a:r>
              <a:rPr lang="en-US" dirty="0"/>
              <a:t>The key goal of the Digital Program is to implement a Digital Client Onboarding processes and be a disrupter in offering unique Digital Banking products and services for Personal</a:t>
            </a:r>
            <a:r>
              <a:rPr lang="en-US" dirty="0">
                <a:solidFill>
                  <a:srgbClr val="FF0000"/>
                </a:solidFill>
              </a:rPr>
              <a:t>*</a:t>
            </a:r>
            <a:r>
              <a:rPr lang="en-US" dirty="0"/>
              <a:t>, Small Business, and Commercial clients. </a:t>
            </a:r>
            <a:r>
              <a:rPr lang="en-CA" dirty="0"/>
              <a:t>The program governance defines the framework that will be established to effectively deliver the scope and enable the Digital Program benefits.</a:t>
            </a:r>
          </a:p>
          <a:p>
            <a:endParaRPr lang="en-US" dirty="0"/>
          </a:p>
          <a:p>
            <a:r>
              <a:rPr lang="en-US" dirty="0"/>
              <a:t>The first key project phase is </a:t>
            </a:r>
            <a:r>
              <a:rPr lang="en-US" dirty="0">
                <a:solidFill>
                  <a:schemeClr val="accent3"/>
                </a:solidFill>
              </a:rPr>
              <a:t>Digital Client Onboarding </a:t>
            </a:r>
            <a:r>
              <a:rPr lang="en-US" dirty="0"/>
              <a:t>(DCO), which includes new front-end web pages (using Temenos Infinity) for prospective personal clients to enter their personal data and submit a request for new clients to be created. A new back-end service (using Mulesoft and thirdstream) will be developed to facilitate account validations and T24 account creation processing without human intervention. The first launch is Motive in June (Friends and Family) with CWB Online and CWB In Branch following in the fall. </a:t>
            </a:r>
          </a:p>
          <a:p>
            <a:endParaRPr lang="en-US" dirty="0"/>
          </a:p>
          <a:p>
            <a:r>
              <a:rPr lang="en-US" dirty="0"/>
              <a:t>The second key project phase for </a:t>
            </a:r>
            <a:r>
              <a:rPr lang="en-US" dirty="0">
                <a:solidFill>
                  <a:schemeClr val="accent3"/>
                </a:solidFill>
              </a:rPr>
              <a:t>Digital Banking </a:t>
            </a:r>
            <a:r>
              <a:rPr lang="en-US" dirty="0"/>
              <a:t>(DB) will start mid-March with CWB initial requirements gathering and pre-planning already underway. </a:t>
            </a:r>
          </a:p>
          <a:p>
            <a:endParaRPr lang="en-US" dirty="0"/>
          </a:p>
        </p:txBody>
      </p:sp>
      <p:sp>
        <p:nvSpPr>
          <p:cNvPr id="5" name="TextBox 4"/>
          <p:cNvSpPr txBox="1"/>
          <p:nvPr/>
        </p:nvSpPr>
        <p:spPr>
          <a:xfrm>
            <a:off x="512417" y="4390887"/>
            <a:ext cx="2178802" cy="261610"/>
          </a:xfrm>
          <a:prstGeom prst="rect">
            <a:avLst/>
          </a:prstGeom>
          <a:noFill/>
        </p:spPr>
        <p:txBody>
          <a:bodyPr wrap="none" rtlCol="0">
            <a:spAutoFit/>
          </a:bodyPr>
          <a:lstStyle/>
          <a:p>
            <a:r>
              <a:rPr lang="en-US" sz="1100" dirty="0">
                <a:solidFill>
                  <a:srgbClr val="FF0000"/>
                </a:solidFill>
              </a:rPr>
              <a:t>*</a:t>
            </a:r>
            <a:r>
              <a:rPr lang="en-US" sz="1100" dirty="0"/>
              <a:t> Also know as “Retail” and “CWB”</a:t>
            </a:r>
            <a:endParaRPr lang="en-CA" sz="1100" dirty="0"/>
          </a:p>
        </p:txBody>
      </p:sp>
    </p:spTree>
    <p:extLst>
      <p:ext uri="{BB962C8B-B14F-4D97-AF65-F5344CB8AC3E}">
        <p14:creationId xmlns:p14="http://schemas.microsoft.com/office/powerpoint/2010/main" val="202074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06203" y="70423"/>
            <a:ext cx="8280401" cy="397483"/>
          </a:xfrm>
        </p:spPr>
        <p:txBody>
          <a:bodyPr/>
          <a:lstStyle/>
          <a:p>
            <a:r>
              <a:rPr lang="en-US" dirty="0"/>
              <a:t>Program Scope Summary</a:t>
            </a:r>
            <a:endParaRPr lang="en-CA" dirty="0"/>
          </a:p>
        </p:txBody>
      </p:sp>
      <p:sp>
        <p:nvSpPr>
          <p:cNvPr id="4" name="Text Placeholder 3"/>
          <p:cNvSpPr>
            <a:spLocks noGrp="1"/>
          </p:cNvSpPr>
          <p:nvPr>
            <p:ph type="body" sz="quarter" idx="15"/>
          </p:nvPr>
        </p:nvSpPr>
        <p:spPr>
          <a:xfrm>
            <a:off x="406400" y="507906"/>
            <a:ext cx="8280400" cy="2743200"/>
          </a:xfrm>
        </p:spPr>
        <p:txBody>
          <a:bodyPr/>
          <a:lstStyle/>
          <a:p>
            <a:endParaRPr lang="en-US" dirty="0"/>
          </a:p>
          <a:p>
            <a:r>
              <a:rPr lang="en-CA" dirty="0"/>
              <a:t>The Digital Program will deliver the following scope deliveries as project phases, using a core program team of shared resources: </a:t>
            </a:r>
          </a:p>
          <a:p>
            <a:endParaRPr lang="en-CA" dirty="0"/>
          </a:p>
          <a:p>
            <a:pPr marL="285750" lvl="0" indent="-285750">
              <a:buFont typeface="Arial" panose="020B0604020202020204" pitchFamily="34" charset="0"/>
              <a:buChar char="•"/>
            </a:pPr>
            <a:r>
              <a:rPr lang="en-CA" sz="1400" dirty="0"/>
              <a:t>Motive </a:t>
            </a:r>
            <a:r>
              <a:rPr lang="en-CA" sz="1400" dirty="0">
                <a:solidFill>
                  <a:schemeClr val="accent3"/>
                </a:solidFill>
              </a:rPr>
              <a:t>Digital Client Onboarding </a:t>
            </a:r>
            <a:r>
              <a:rPr lang="en-CA" sz="1400" dirty="0"/>
              <a:t>(Motive DCO – with go live versions MVP, MMP, Full)</a:t>
            </a:r>
          </a:p>
          <a:p>
            <a:pPr marL="285750" lvl="0" indent="-285750">
              <a:buFont typeface="Arial" panose="020B0604020202020204" pitchFamily="34" charset="0"/>
              <a:buChar char="•"/>
            </a:pPr>
            <a:r>
              <a:rPr lang="en-CA" sz="1400" dirty="0"/>
              <a:t>Personal</a:t>
            </a:r>
            <a:r>
              <a:rPr lang="en-CA" sz="1400" dirty="0">
                <a:solidFill>
                  <a:srgbClr val="FF0000"/>
                </a:solidFill>
              </a:rPr>
              <a:t>*</a:t>
            </a:r>
            <a:r>
              <a:rPr lang="en-CA" sz="1400" dirty="0"/>
              <a:t> Digital Client Onboarding (Personal DCO Online version &amp; In Branch version)</a:t>
            </a:r>
          </a:p>
          <a:p>
            <a:pPr marL="285750" indent="-285750">
              <a:buFont typeface="Arial" panose="020B0604020202020204" pitchFamily="34" charset="0"/>
              <a:buChar char="•"/>
            </a:pPr>
            <a:r>
              <a:rPr lang="en-CA" sz="1400" dirty="0"/>
              <a:t>Small Business Digital Client Onboarding (Small Business Online version &amp; In Branch version) &amp; Small Business Lending</a:t>
            </a:r>
          </a:p>
          <a:p>
            <a:pPr marL="285750" indent="-285750">
              <a:buFont typeface="Arial" panose="020B0604020202020204" pitchFamily="34" charset="0"/>
              <a:buChar char="•"/>
            </a:pPr>
            <a:endParaRPr lang="en-CA" sz="1400" dirty="0"/>
          </a:p>
          <a:p>
            <a:pPr marL="285750" indent="-285750">
              <a:buFont typeface="Arial" panose="020B0604020202020204" pitchFamily="34" charset="0"/>
              <a:buChar char="•"/>
            </a:pPr>
            <a:r>
              <a:rPr lang="en-CA" sz="1400" dirty="0"/>
              <a:t>Small Business </a:t>
            </a:r>
            <a:r>
              <a:rPr lang="en-CA" sz="1400" dirty="0">
                <a:solidFill>
                  <a:schemeClr val="accent3"/>
                </a:solidFill>
              </a:rPr>
              <a:t>Digital Banking </a:t>
            </a:r>
            <a:r>
              <a:rPr lang="en-CA" sz="1400" dirty="0"/>
              <a:t>Platform</a:t>
            </a:r>
          </a:p>
          <a:p>
            <a:pPr marL="285750" indent="-285750">
              <a:buFont typeface="Arial" panose="020B0604020202020204" pitchFamily="34" charset="0"/>
              <a:buChar char="•"/>
            </a:pPr>
            <a:r>
              <a:rPr lang="en-CA" sz="1400" dirty="0"/>
              <a:t>Personal</a:t>
            </a:r>
            <a:r>
              <a:rPr lang="en-CA" sz="1400" dirty="0">
                <a:solidFill>
                  <a:srgbClr val="FF0000"/>
                </a:solidFill>
              </a:rPr>
              <a:t>*</a:t>
            </a:r>
            <a:r>
              <a:rPr lang="en-CA" sz="1400" dirty="0"/>
              <a:t> Digital Banking Platform</a:t>
            </a:r>
          </a:p>
          <a:p>
            <a:pPr marL="285750" indent="-285750">
              <a:buFont typeface="Arial" panose="020B0604020202020204" pitchFamily="34" charset="0"/>
              <a:buChar char="•"/>
            </a:pPr>
            <a:r>
              <a:rPr lang="en-CA" sz="1400" dirty="0"/>
              <a:t>Motive Digital Banking Platform</a:t>
            </a:r>
          </a:p>
          <a:p>
            <a:pPr marL="285750" lvl="0" indent="-285750">
              <a:buFont typeface="Arial" panose="020B0604020202020204" pitchFamily="34" charset="0"/>
              <a:buChar char="•"/>
            </a:pPr>
            <a:r>
              <a:rPr lang="en-CA" sz="1400" dirty="0"/>
              <a:t>Commercial Digital Banking Platform</a:t>
            </a:r>
          </a:p>
        </p:txBody>
      </p:sp>
      <p:sp>
        <p:nvSpPr>
          <p:cNvPr id="3" name="TextBox 2"/>
          <p:cNvSpPr txBox="1"/>
          <p:nvPr/>
        </p:nvSpPr>
        <p:spPr>
          <a:xfrm>
            <a:off x="512417" y="4390887"/>
            <a:ext cx="2178802" cy="261610"/>
          </a:xfrm>
          <a:prstGeom prst="rect">
            <a:avLst/>
          </a:prstGeom>
          <a:noFill/>
        </p:spPr>
        <p:txBody>
          <a:bodyPr wrap="none" rtlCol="0">
            <a:spAutoFit/>
          </a:bodyPr>
          <a:lstStyle/>
          <a:p>
            <a:r>
              <a:rPr lang="en-US" sz="1100" dirty="0">
                <a:solidFill>
                  <a:srgbClr val="FF0000"/>
                </a:solidFill>
              </a:rPr>
              <a:t>*</a:t>
            </a:r>
            <a:r>
              <a:rPr lang="en-US" sz="1100" dirty="0"/>
              <a:t> Also know as “Retail” and “CWB”</a:t>
            </a:r>
            <a:endParaRPr lang="en-CA" sz="1100" dirty="0"/>
          </a:p>
        </p:txBody>
      </p:sp>
    </p:spTree>
    <p:extLst>
      <p:ext uri="{BB962C8B-B14F-4D97-AF65-F5344CB8AC3E}">
        <p14:creationId xmlns:p14="http://schemas.microsoft.com/office/powerpoint/2010/main" val="2593023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a:xfrm>
            <a:off x="406400" y="1190847"/>
            <a:ext cx="8280400" cy="3189066"/>
          </a:xfrm>
        </p:spPr>
        <p:txBody>
          <a:bodyPr/>
          <a:lstStyle/>
          <a:p>
            <a:r>
              <a:rPr lang="en-US" sz="1400" dirty="0"/>
              <a:t>The following high level benefits have been identified:</a:t>
            </a:r>
          </a:p>
          <a:p>
            <a:endParaRPr lang="en-US" sz="1400" dirty="0"/>
          </a:p>
          <a:p>
            <a:pPr marL="742950" lvl="1" indent="-285750">
              <a:buFont typeface="Arial" panose="020B0604020202020204" pitchFamily="34" charset="0"/>
              <a:buChar char="•"/>
            </a:pPr>
            <a:r>
              <a:rPr lang="en-CA" sz="1400" dirty="0">
                <a:solidFill>
                  <a:schemeClr val="tx1"/>
                </a:solidFill>
              </a:rPr>
              <a:t>Reduce manual efforts that are currently required to open new accounts, and improve compliance and data integrity.</a:t>
            </a:r>
          </a:p>
          <a:p>
            <a:pPr marL="742950" lvl="1" indent="-285750">
              <a:buFont typeface="Arial" panose="020B0604020202020204" pitchFamily="34" charset="0"/>
              <a:buChar char="•"/>
            </a:pPr>
            <a:endParaRPr lang="en-CA" sz="1400" dirty="0">
              <a:solidFill>
                <a:schemeClr val="tx1"/>
              </a:solidFill>
            </a:endParaRPr>
          </a:p>
          <a:p>
            <a:pPr marL="742950" lvl="1" indent="-285750">
              <a:buFont typeface="Arial" panose="020B0604020202020204" pitchFamily="34" charset="0"/>
              <a:buChar char="•"/>
            </a:pPr>
            <a:r>
              <a:rPr lang="en-CA" sz="1400" dirty="0">
                <a:solidFill>
                  <a:schemeClr val="tx1"/>
                </a:solidFill>
              </a:rPr>
              <a:t>Digital Client Onboarding will offer personal and small business clients a much faster way to open deposit and lending products remotely, which will benefits prospective new clients who are outside of CWB’s current geographic branch footprint. </a:t>
            </a:r>
          </a:p>
          <a:p>
            <a:pPr marL="742950" lvl="1" indent="-285750">
              <a:buFont typeface="Arial" panose="020B0604020202020204" pitchFamily="34" charset="0"/>
              <a:buChar char="•"/>
            </a:pPr>
            <a:endParaRPr lang="en-CA" sz="1400" dirty="0">
              <a:solidFill>
                <a:schemeClr val="tx1"/>
              </a:solidFill>
            </a:endParaRPr>
          </a:p>
          <a:p>
            <a:pPr marL="742950" lvl="1" indent="-285750">
              <a:buFont typeface="Arial" panose="020B0604020202020204" pitchFamily="34" charset="0"/>
              <a:buChar char="•"/>
            </a:pPr>
            <a:r>
              <a:rPr lang="en-CA" sz="1400" dirty="0">
                <a:solidFill>
                  <a:schemeClr val="tx1"/>
                </a:solidFill>
              </a:rPr>
              <a:t>Reducing manual efforts required by CWB staff will improve the employee experience and allow them to focus on more value-add activities. </a:t>
            </a:r>
          </a:p>
          <a:p>
            <a:pPr marL="742950" lvl="1" indent="-285750">
              <a:buFont typeface="Arial" panose="020B0604020202020204" pitchFamily="34" charset="0"/>
              <a:buChar char="•"/>
            </a:pPr>
            <a:endParaRPr lang="en-US" sz="1400" dirty="0">
              <a:solidFill>
                <a:schemeClr val="tx1"/>
              </a:solidFill>
            </a:endParaRPr>
          </a:p>
        </p:txBody>
      </p:sp>
      <p:sp>
        <p:nvSpPr>
          <p:cNvPr id="5" name="Text Placeholder 1"/>
          <p:cNvSpPr>
            <a:spLocks noGrp="1"/>
          </p:cNvSpPr>
          <p:nvPr>
            <p:ph type="body" sz="quarter" idx="12"/>
          </p:nvPr>
        </p:nvSpPr>
        <p:spPr>
          <a:xfrm>
            <a:off x="406203" y="70423"/>
            <a:ext cx="8280401" cy="397483"/>
          </a:xfrm>
        </p:spPr>
        <p:txBody>
          <a:bodyPr/>
          <a:lstStyle/>
          <a:p>
            <a:r>
              <a:rPr lang="en-US" dirty="0"/>
              <a:t>High Level Benefits</a:t>
            </a:r>
            <a:endParaRPr lang="en-CA" dirty="0"/>
          </a:p>
        </p:txBody>
      </p:sp>
    </p:spTree>
    <p:extLst>
      <p:ext uri="{BB962C8B-B14F-4D97-AF65-F5344CB8AC3E}">
        <p14:creationId xmlns:p14="http://schemas.microsoft.com/office/powerpoint/2010/main" val="3896609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406203" y="1350963"/>
            <a:ext cx="8280400" cy="2899568"/>
          </a:xfrm>
        </p:spPr>
        <p:txBody>
          <a:bodyPr/>
          <a:lstStyle/>
          <a:p>
            <a:pPr>
              <a:spcBef>
                <a:spcPts val="0"/>
              </a:spcBef>
            </a:pPr>
            <a:r>
              <a:rPr lang="en-CA" b="1" u="sng" dirty="0"/>
              <a:t>Scope</a:t>
            </a:r>
            <a:endParaRPr lang="en-CA" u="sng" dirty="0"/>
          </a:p>
          <a:p>
            <a:pPr lvl="0">
              <a:spcBef>
                <a:spcPts val="0"/>
              </a:spcBef>
            </a:pPr>
            <a:r>
              <a:rPr lang="en-CA" dirty="0"/>
              <a:t>The scope of the project aligns to the Project Charter and managed within the PMO framework.</a:t>
            </a:r>
          </a:p>
          <a:p>
            <a:pPr>
              <a:spcBef>
                <a:spcPts val="0"/>
              </a:spcBef>
            </a:pPr>
            <a:r>
              <a:rPr lang="en-CA" dirty="0"/>
              <a:t> </a:t>
            </a:r>
          </a:p>
          <a:p>
            <a:pPr>
              <a:spcBef>
                <a:spcPts val="0"/>
              </a:spcBef>
            </a:pPr>
            <a:r>
              <a:rPr lang="en-CA" b="1" u="sng" dirty="0"/>
              <a:t>Time</a:t>
            </a:r>
            <a:endParaRPr lang="en-CA" u="sng" dirty="0"/>
          </a:p>
          <a:p>
            <a:pPr lvl="0">
              <a:spcBef>
                <a:spcPts val="0"/>
              </a:spcBef>
            </a:pPr>
            <a:r>
              <a:rPr lang="en-CA" dirty="0"/>
              <a:t>Delivery of the project within the planned schedule.</a:t>
            </a:r>
          </a:p>
          <a:p>
            <a:pPr lvl="0">
              <a:spcBef>
                <a:spcPts val="0"/>
              </a:spcBef>
            </a:pPr>
            <a:endParaRPr lang="en-CA" sz="1000" dirty="0"/>
          </a:p>
          <a:p>
            <a:pPr>
              <a:spcBef>
                <a:spcPts val="0"/>
              </a:spcBef>
            </a:pPr>
            <a:r>
              <a:rPr lang="en-CA" b="1" u="sng" dirty="0"/>
              <a:t>Budget</a:t>
            </a:r>
            <a:endParaRPr lang="en-CA" u="sng" dirty="0"/>
          </a:p>
          <a:p>
            <a:pPr lvl="0">
              <a:spcBef>
                <a:spcPts val="0"/>
              </a:spcBef>
            </a:pPr>
            <a:r>
              <a:rPr lang="en-CA" dirty="0"/>
              <a:t>The project is completed within budget.</a:t>
            </a:r>
            <a:endParaRPr lang="en-CA" b="1" dirty="0"/>
          </a:p>
          <a:p>
            <a:pPr>
              <a:spcBef>
                <a:spcPts val="0"/>
              </a:spcBef>
            </a:pPr>
            <a:r>
              <a:rPr lang="en-CA" b="1" u="sng" dirty="0"/>
              <a:t>Quality</a:t>
            </a:r>
            <a:endParaRPr lang="en-CA" u="sng" dirty="0"/>
          </a:p>
          <a:p>
            <a:pPr lvl="0">
              <a:spcBef>
                <a:spcPts val="0"/>
              </a:spcBef>
            </a:pPr>
            <a:r>
              <a:rPr lang="en-CA" dirty="0"/>
              <a:t>The digital client onboarding service is implemented per the agreed to requirements.</a:t>
            </a:r>
            <a:endParaRPr lang="en-CA" sz="1000" dirty="0"/>
          </a:p>
          <a:p>
            <a:pPr lvl="0">
              <a:spcBef>
                <a:spcPts val="0"/>
              </a:spcBef>
            </a:pPr>
            <a:endParaRPr lang="en-US" sz="1000" b="1" u="sng" dirty="0"/>
          </a:p>
          <a:p>
            <a:pPr lvl="0">
              <a:spcBef>
                <a:spcPts val="0"/>
              </a:spcBef>
            </a:pPr>
            <a:endParaRPr lang="en-US" b="1" u="sng" dirty="0"/>
          </a:p>
          <a:p>
            <a:r>
              <a:rPr lang="en-US" b="1" u="sng" dirty="0"/>
              <a:t>Benefits</a:t>
            </a:r>
          </a:p>
          <a:p>
            <a:r>
              <a:rPr lang="en-US" dirty="0"/>
              <a:t>Achieve the benefits identified in the Program Charter.</a:t>
            </a:r>
            <a:endParaRPr lang="en-CA" dirty="0"/>
          </a:p>
        </p:txBody>
      </p:sp>
      <p:sp>
        <p:nvSpPr>
          <p:cNvPr id="5" name="Text Placeholder 2"/>
          <p:cNvSpPr>
            <a:spLocks noGrp="1"/>
          </p:cNvSpPr>
          <p:nvPr>
            <p:ph type="body" sz="quarter" idx="12"/>
          </p:nvPr>
        </p:nvSpPr>
        <p:spPr>
          <a:xfrm>
            <a:off x="406007" y="70422"/>
            <a:ext cx="8280597" cy="397483"/>
          </a:xfrm>
        </p:spPr>
        <p:txBody>
          <a:bodyPr/>
          <a:lstStyle/>
          <a:p>
            <a:r>
              <a:rPr lang="en-US" dirty="0"/>
              <a:t>Measures of Success</a:t>
            </a:r>
            <a:endParaRPr lang="en-CA" dirty="0"/>
          </a:p>
        </p:txBody>
      </p:sp>
    </p:spTree>
    <p:extLst>
      <p:ext uri="{BB962C8B-B14F-4D97-AF65-F5344CB8AC3E}">
        <p14:creationId xmlns:p14="http://schemas.microsoft.com/office/powerpoint/2010/main" val="3169833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2337734"/>
            <a:ext cx="9144000" cy="2433437"/>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00" dirty="0"/>
          </a:p>
        </p:txBody>
      </p:sp>
      <p:sp>
        <p:nvSpPr>
          <p:cNvPr id="30" name="Rounded Rectangle 29"/>
          <p:cNvSpPr/>
          <p:nvPr/>
        </p:nvSpPr>
        <p:spPr>
          <a:xfrm>
            <a:off x="163254" y="2441494"/>
            <a:ext cx="8835208" cy="2296568"/>
          </a:xfrm>
          <a:prstGeom prst="roundRect">
            <a:avLst/>
          </a:prstGeom>
          <a:solidFill>
            <a:schemeClr val="accent6">
              <a:lumMod val="20000"/>
              <a:lumOff val="80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Rectangle 5"/>
          <p:cNvSpPr/>
          <p:nvPr/>
        </p:nvSpPr>
        <p:spPr>
          <a:xfrm>
            <a:off x="0" y="679625"/>
            <a:ext cx="9144000" cy="1664447"/>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dirty="0"/>
          </a:p>
        </p:txBody>
      </p:sp>
      <p:sp>
        <p:nvSpPr>
          <p:cNvPr id="16" name="Rounded Rectangle 15"/>
          <p:cNvSpPr/>
          <p:nvPr/>
        </p:nvSpPr>
        <p:spPr>
          <a:xfrm>
            <a:off x="6401891" y="845233"/>
            <a:ext cx="2181164" cy="1447055"/>
          </a:xfrm>
          <a:prstGeom prst="roundRect">
            <a:avLst/>
          </a:prstGeom>
          <a:solidFill>
            <a:schemeClr val="accent3">
              <a:lumMod val="60000"/>
              <a:lumOff val="40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100" dirty="0"/>
          </a:p>
        </p:txBody>
      </p:sp>
      <p:sp>
        <p:nvSpPr>
          <p:cNvPr id="4" name="Rounded Rectangle 3"/>
          <p:cNvSpPr/>
          <p:nvPr/>
        </p:nvSpPr>
        <p:spPr>
          <a:xfrm>
            <a:off x="988615" y="846090"/>
            <a:ext cx="3473792" cy="1454320"/>
          </a:xfrm>
          <a:prstGeom prst="roundRect">
            <a:avLst/>
          </a:prstGeom>
          <a:solidFill>
            <a:schemeClr val="accent3">
              <a:lumMod val="60000"/>
              <a:lumOff val="40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Text Placeholder 10"/>
          <p:cNvSpPr>
            <a:spLocks noGrp="1"/>
          </p:cNvSpPr>
          <p:nvPr>
            <p:ph type="body" sz="quarter" idx="4294967295"/>
          </p:nvPr>
        </p:nvSpPr>
        <p:spPr>
          <a:xfrm>
            <a:off x="0" y="18733"/>
            <a:ext cx="7440613" cy="396875"/>
          </a:xfrm>
          <a:prstGeom prst="rect">
            <a:avLst/>
          </a:prstGeom>
        </p:spPr>
        <p:txBody>
          <a:bodyPr/>
          <a:lstStyle/>
          <a:p>
            <a:pPr marL="0" indent="0">
              <a:buNone/>
            </a:pPr>
            <a:r>
              <a:rPr lang="en-US" sz="3000" spc="-75" dirty="0">
                <a:solidFill>
                  <a:srgbClr val="0097A9"/>
                </a:solidFill>
                <a:cs typeface="Arial" panose="020B0604020202020204" pitchFamily="34" charset="0"/>
              </a:rPr>
              <a:t>Program Governance &amp; Delivery Framework</a:t>
            </a:r>
          </a:p>
        </p:txBody>
      </p:sp>
      <p:sp>
        <p:nvSpPr>
          <p:cNvPr id="8" name="Rounded Rectangle 7"/>
          <p:cNvSpPr/>
          <p:nvPr/>
        </p:nvSpPr>
        <p:spPr>
          <a:xfrm>
            <a:off x="6572925" y="1279437"/>
            <a:ext cx="1738183" cy="930980"/>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2060"/>
                </a:solidFill>
              </a:rPr>
              <a:t>Jeff Wright</a:t>
            </a:r>
          </a:p>
          <a:p>
            <a:pPr algn="ctr"/>
            <a:r>
              <a:rPr lang="en-US" sz="1000" dirty="0">
                <a:solidFill>
                  <a:srgbClr val="002060"/>
                </a:solidFill>
              </a:rPr>
              <a:t>Azfar Karimuddin </a:t>
            </a:r>
          </a:p>
        </p:txBody>
      </p:sp>
      <p:sp>
        <p:nvSpPr>
          <p:cNvPr id="10" name="Rounded Rectangle 9"/>
          <p:cNvSpPr/>
          <p:nvPr/>
        </p:nvSpPr>
        <p:spPr>
          <a:xfrm>
            <a:off x="1163323" y="1205045"/>
            <a:ext cx="3026772" cy="1005372"/>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2060"/>
                </a:solidFill>
              </a:rPr>
              <a:t>Stephen Murphy (Co-Chair), Darrell Jones (Co-Chair), Chris Fowler, Azfar Karimuddin, Jeff Wright, Christina Mullin, Jason Bond, TBD - Strategy &amp; Corporate Development, Program Manager (Ex Officio) </a:t>
            </a:r>
            <a:endParaRPr lang="en-CA" sz="1000" dirty="0">
              <a:solidFill>
                <a:srgbClr val="002060"/>
              </a:solidFill>
            </a:endParaRPr>
          </a:p>
        </p:txBody>
      </p:sp>
      <p:sp>
        <p:nvSpPr>
          <p:cNvPr id="5" name="TextBox 4"/>
          <p:cNvSpPr txBox="1"/>
          <p:nvPr/>
        </p:nvSpPr>
        <p:spPr>
          <a:xfrm>
            <a:off x="1056439" y="826779"/>
            <a:ext cx="2799028" cy="307777"/>
          </a:xfrm>
          <a:prstGeom prst="rect">
            <a:avLst/>
          </a:prstGeom>
          <a:noFill/>
        </p:spPr>
        <p:txBody>
          <a:bodyPr wrap="square" rtlCol="0">
            <a:spAutoFit/>
          </a:bodyPr>
          <a:lstStyle/>
          <a:p>
            <a:pPr algn="ctr"/>
            <a:r>
              <a:rPr lang="en-US" sz="1400" b="1" dirty="0">
                <a:solidFill>
                  <a:srgbClr val="002060"/>
                </a:solidFill>
              </a:rPr>
              <a:t>Executive Steering Committee</a:t>
            </a:r>
            <a:endParaRPr lang="en-CA" sz="1400" b="1" dirty="0">
              <a:solidFill>
                <a:srgbClr val="002060"/>
              </a:solidFill>
            </a:endParaRPr>
          </a:p>
        </p:txBody>
      </p:sp>
      <p:sp>
        <p:nvSpPr>
          <p:cNvPr id="15" name="Rounded Rectangle 14"/>
          <p:cNvSpPr/>
          <p:nvPr/>
        </p:nvSpPr>
        <p:spPr>
          <a:xfrm>
            <a:off x="3527798" y="2607226"/>
            <a:ext cx="1499325" cy="348299"/>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accent1">
                    <a:lumMod val="75000"/>
                  </a:schemeClr>
                </a:solidFill>
              </a:rPr>
              <a:t>Program Manager</a:t>
            </a:r>
          </a:p>
          <a:p>
            <a:pPr algn="ctr"/>
            <a:r>
              <a:rPr lang="en-US" sz="800" dirty="0">
                <a:solidFill>
                  <a:srgbClr val="002060"/>
                </a:solidFill>
              </a:rPr>
              <a:t>Jogi</a:t>
            </a:r>
            <a:r>
              <a:rPr lang="en-US" sz="800" dirty="0">
                <a:solidFill>
                  <a:schemeClr val="accent1">
                    <a:lumMod val="75000"/>
                  </a:schemeClr>
                </a:solidFill>
              </a:rPr>
              <a:t> </a:t>
            </a:r>
            <a:r>
              <a:rPr lang="en-US" sz="800" dirty="0">
                <a:solidFill>
                  <a:srgbClr val="002060"/>
                </a:solidFill>
              </a:rPr>
              <a:t>Nijjar</a:t>
            </a:r>
            <a:endParaRPr lang="en-CA" sz="800" dirty="0">
              <a:solidFill>
                <a:srgbClr val="002060"/>
              </a:solidFill>
            </a:endParaRPr>
          </a:p>
        </p:txBody>
      </p:sp>
      <p:sp>
        <p:nvSpPr>
          <p:cNvPr id="17" name="TextBox 16"/>
          <p:cNvSpPr txBox="1"/>
          <p:nvPr/>
        </p:nvSpPr>
        <p:spPr>
          <a:xfrm>
            <a:off x="6375890" y="825567"/>
            <a:ext cx="2122076" cy="307777"/>
          </a:xfrm>
          <a:prstGeom prst="rect">
            <a:avLst/>
          </a:prstGeom>
          <a:noFill/>
        </p:spPr>
        <p:txBody>
          <a:bodyPr wrap="square" rtlCol="0">
            <a:spAutoFit/>
          </a:bodyPr>
          <a:lstStyle/>
          <a:p>
            <a:pPr algn="ctr"/>
            <a:r>
              <a:rPr lang="en-US" sz="1400" b="1" dirty="0">
                <a:solidFill>
                  <a:srgbClr val="002060"/>
                </a:solidFill>
              </a:rPr>
              <a:t>Sponsor Oversight</a:t>
            </a:r>
            <a:endParaRPr lang="en-CA" sz="1400" b="1" dirty="0">
              <a:solidFill>
                <a:srgbClr val="002060"/>
              </a:solidFill>
            </a:endParaRPr>
          </a:p>
        </p:txBody>
      </p:sp>
      <p:sp>
        <p:nvSpPr>
          <p:cNvPr id="24" name="Rounded Rectangle 23"/>
          <p:cNvSpPr/>
          <p:nvPr/>
        </p:nvSpPr>
        <p:spPr>
          <a:xfrm>
            <a:off x="7684270" y="2605691"/>
            <a:ext cx="1161495" cy="1933488"/>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1">
                    <a:lumMod val="75000"/>
                  </a:schemeClr>
                </a:solidFill>
              </a:rPr>
              <a:t>Branch &amp; Department Managers</a:t>
            </a:r>
          </a:p>
          <a:p>
            <a:pPr algn="ctr"/>
            <a:endParaRPr lang="en-US" sz="900" dirty="0">
              <a:solidFill>
                <a:schemeClr val="accent1">
                  <a:lumMod val="75000"/>
                </a:schemeClr>
              </a:solidFill>
            </a:endParaRPr>
          </a:p>
          <a:p>
            <a:pPr algn="ctr"/>
            <a:r>
              <a:rPr lang="en-US" sz="900" dirty="0">
                <a:solidFill>
                  <a:schemeClr val="accent1">
                    <a:lumMod val="75000"/>
                  </a:schemeClr>
                </a:solidFill>
              </a:rPr>
              <a:t>Functional Experts (SMEs)</a:t>
            </a:r>
          </a:p>
          <a:p>
            <a:pPr algn="ctr"/>
            <a:endParaRPr lang="en-US" sz="900" dirty="0">
              <a:solidFill>
                <a:schemeClr val="accent1">
                  <a:lumMod val="75000"/>
                </a:schemeClr>
              </a:solidFill>
            </a:endParaRPr>
          </a:p>
          <a:p>
            <a:pPr algn="ctr"/>
            <a:r>
              <a:rPr lang="en-US" sz="900" dirty="0">
                <a:solidFill>
                  <a:schemeClr val="accent1">
                    <a:lumMod val="75000"/>
                  </a:schemeClr>
                </a:solidFill>
              </a:rPr>
              <a:t>HR</a:t>
            </a:r>
          </a:p>
          <a:p>
            <a:pPr algn="ctr"/>
            <a:endParaRPr lang="en-US" sz="900" dirty="0">
              <a:solidFill>
                <a:schemeClr val="accent1">
                  <a:lumMod val="75000"/>
                </a:schemeClr>
              </a:solidFill>
            </a:endParaRPr>
          </a:p>
          <a:p>
            <a:pPr algn="ctr"/>
            <a:r>
              <a:rPr lang="en-US" sz="900" dirty="0">
                <a:solidFill>
                  <a:schemeClr val="accent1">
                    <a:lumMod val="75000"/>
                  </a:schemeClr>
                </a:solidFill>
              </a:rPr>
              <a:t>UAT Members</a:t>
            </a:r>
          </a:p>
          <a:p>
            <a:pPr algn="ctr"/>
            <a:endParaRPr lang="en-US" sz="900" dirty="0">
              <a:solidFill>
                <a:schemeClr val="accent1">
                  <a:lumMod val="75000"/>
                </a:schemeClr>
              </a:solidFill>
            </a:endParaRPr>
          </a:p>
          <a:p>
            <a:pPr algn="ctr"/>
            <a:r>
              <a:rPr lang="en-US" sz="900" dirty="0">
                <a:solidFill>
                  <a:schemeClr val="accent1">
                    <a:lumMod val="75000"/>
                  </a:schemeClr>
                </a:solidFill>
              </a:rPr>
              <a:t>Change Champions</a:t>
            </a:r>
            <a:endParaRPr lang="en-CA" sz="900" dirty="0">
              <a:solidFill>
                <a:schemeClr val="accent1">
                  <a:lumMod val="75000"/>
                </a:schemeClr>
              </a:solidFill>
            </a:endParaRPr>
          </a:p>
        </p:txBody>
      </p:sp>
      <p:sp>
        <p:nvSpPr>
          <p:cNvPr id="7" name="TextBox 6"/>
          <p:cNvSpPr txBox="1"/>
          <p:nvPr/>
        </p:nvSpPr>
        <p:spPr>
          <a:xfrm rot="16200000">
            <a:off x="-267199" y="1349662"/>
            <a:ext cx="1331198" cy="369332"/>
          </a:xfrm>
          <a:prstGeom prst="rect">
            <a:avLst/>
          </a:prstGeom>
          <a:noFill/>
          <a:ln>
            <a:noFill/>
          </a:ln>
        </p:spPr>
        <p:txBody>
          <a:bodyPr wrap="none" rtlCol="0">
            <a:spAutoFit/>
          </a:bodyPr>
          <a:lstStyle/>
          <a:p>
            <a:r>
              <a:rPr lang="en-US" b="1" dirty="0">
                <a:solidFill>
                  <a:schemeClr val="accent1">
                    <a:lumMod val="75000"/>
                  </a:schemeClr>
                </a:solidFill>
              </a:rPr>
              <a:t>Governance</a:t>
            </a:r>
            <a:endParaRPr lang="en-CA" sz="1500" b="1" dirty="0">
              <a:solidFill>
                <a:schemeClr val="accent1">
                  <a:lumMod val="75000"/>
                </a:schemeClr>
              </a:solidFill>
            </a:endParaRPr>
          </a:p>
        </p:txBody>
      </p:sp>
      <p:sp>
        <p:nvSpPr>
          <p:cNvPr id="29" name="TextBox 28"/>
          <p:cNvSpPr txBox="1"/>
          <p:nvPr/>
        </p:nvSpPr>
        <p:spPr>
          <a:xfrm rot="16200000">
            <a:off x="-81874" y="3204680"/>
            <a:ext cx="972254" cy="369332"/>
          </a:xfrm>
          <a:prstGeom prst="rect">
            <a:avLst/>
          </a:prstGeom>
          <a:noFill/>
        </p:spPr>
        <p:txBody>
          <a:bodyPr wrap="none" rtlCol="0">
            <a:spAutoFit/>
          </a:bodyPr>
          <a:lstStyle/>
          <a:p>
            <a:r>
              <a:rPr lang="en-US" b="1" dirty="0">
                <a:solidFill>
                  <a:schemeClr val="accent1">
                    <a:lumMod val="75000"/>
                  </a:schemeClr>
                </a:solidFill>
              </a:rPr>
              <a:t>Delivery</a:t>
            </a:r>
            <a:endParaRPr lang="en-CA" b="1" dirty="0">
              <a:solidFill>
                <a:schemeClr val="accent1">
                  <a:lumMod val="75000"/>
                </a:schemeClr>
              </a:solidFill>
            </a:endParaRPr>
          </a:p>
        </p:txBody>
      </p:sp>
      <p:sp>
        <p:nvSpPr>
          <p:cNvPr id="31" name="TextBox 30"/>
          <p:cNvSpPr txBox="1"/>
          <p:nvPr/>
        </p:nvSpPr>
        <p:spPr>
          <a:xfrm>
            <a:off x="788403" y="2620680"/>
            <a:ext cx="973376" cy="323165"/>
          </a:xfrm>
          <a:prstGeom prst="rect">
            <a:avLst/>
          </a:prstGeom>
          <a:noFill/>
        </p:spPr>
        <p:txBody>
          <a:bodyPr wrap="square" rtlCol="0">
            <a:spAutoFit/>
          </a:bodyPr>
          <a:lstStyle/>
          <a:p>
            <a:pPr algn="ctr"/>
            <a:r>
              <a:rPr lang="en-US" sz="1500" b="1" dirty="0">
                <a:solidFill>
                  <a:srgbClr val="002060"/>
                </a:solidFill>
              </a:rPr>
              <a:t>Execution</a:t>
            </a:r>
            <a:endParaRPr lang="en-CA" sz="1500" b="1" dirty="0">
              <a:solidFill>
                <a:srgbClr val="002060"/>
              </a:solidFill>
            </a:endParaRPr>
          </a:p>
        </p:txBody>
      </p:sp>
      <p:sp>
        <p:nvSpPr>
          <p:cNvPr id="33" name="TextBox 32"/>
          <p:cNvSpPr txBox="1"/>
          <p:nvPr/>
        </p:nvSpPr>
        <p:spPr>
          <a:xfrm>
            <a:off x="1259055" y="3510557"/>
            <a:ext cx="739276" cy="733534"/>
          </a:xfrm>
          <a:prstGeom prst="rect">
            <a:avLst/>
          </a:prstGeom>
          <a:noFill/>
        </p:spPr>
        <p:txBody>
          <a:bodyPr wrap="square" rtlCol="0">
            <a:spAutoFit/>
          </a:bodyPr>
          <a:lstStyle/>
          <a:p>
            <a:r>
              <a:rPr lang="en-US" sz="700" dirty="0">
                <a:solidFill>
                  <a:srgbClr val="002060"/>
                </a:solidFill>
              </a:rPr>
              <a:t>AIRB/ARIB-SO</a:t>
            </a:r>
          </a:p>
          <a:p>
            <a:pPr>
              <a:spcBef>
                <a:spcPts val="150"/>
              </a:spcBef>
            </a:pPr>
            <a:r>
              <a:rPr lang="en-US" sz="700" dirty="0">
                <a:solidFill>
                  <a:srgbClr val="002060"/>
                </a:solidFill>
              </a:rPr>
              <a:t>Risk IT</a:t>
            </a:r>
          </a:p>
          <a:p>
            <a:pPr>
              <a:spcBef>
                <a:spcPts val="150"/>
              </a:spcBef>
            </a:pPr>
            <a:r>
              <a:rPr lang="en-US" sz="700" dirty="0">
                <a:solidFill>
                  <a:srgbClr val="002060"/>
                </a:solidFill>
              </a:rPr>
              <a:t>CRM</a:t>
            </a:r>
          </a:p>
          <a:p>
            <a:pPr>
              <a:spcBef>
                <a:spcPts val="150"/>
              </a:spcBef>
            </a:pPr>
            <a:r>
              <a:rPr lang="en-US" sz="700" dirty="0">
                <a:solidFill>
                  <a:srgbClr val="002060"/>
                </a:solidFill>
              </a:rPr>
              <a:t>RDAAR</a:t>
            </a:r>
          </a:p>
          <a:p>
            <a:pPr>
              <a:spcBef>
                <a:spcPts val="150"/>
              </a:spcBef>
            </a:pPr>
            <a:r>
              <a:rPr lang="en-US" sz="700" dirty="0">
                <a:solidFill>
                  <a:srgbClr val="002060"/>
                </a:solidFill>
              </a:rPr>
              <a:t>IRM</a:t>
            </a:r>
            <a:endParaRPr lang="en-CA" sz="700" dirty="0">
              <a:solidFill>
                <a:srgbClr val="002060"/>
              </a:solidFill>
            </a:endParaRPr>
          </a:p>
        </p:txBody>
      </p:sp>
      <p:sp>
        <p:nvSpPr>
          <p:cNvPr id="34" name="TextBox 33"/>
          <p:cNvSpPr txBox="1"/>
          <p:nvPr/>
        </p:nvSpPr>
        <p:spPr>
          <a:xfrm>
            <a:off x="2202661" y="3513394"/>
            <a:ext cx="821077" cy="738664"/>
          </a:xfrm>
          <a:prstGeom prst="rect">
            <a:avLst/>
          </a:prstGeom>
          <a:noFill/>
        </p:spPr>
        <p:txBody>
          <a:bodyPr wrap="square" rtlCol="0">
            <a:spAutoFit/>
          </a:bodyPr>
          <a:lstStyle/>
          <a:p>
            <a:pPr>
              <a:spcBef>
                <a:spcPts val="150"/>
              </a:spcBef>
            </a:pPr>
            <a:r>
              <a:rPr lang="en-US" sz="700" dirty="0">
                <a:solidFill>
                  <a:srgbClr val="002060"/>
                </a:solidFill>
              </a:rPr>
              <a:t>Regulatory </a:t>
            </a:r>
          </a:p>
          <a:p>
            <a:r>
              <a:rPr lang="en-US" sz="700" dirty="0">
                <a:solidFill>
                  <a:srgbClr val="002060"/>
                </a:solidFill>
              </a:rPr>
              <a:t>Compliance</a:t>
            </a:r>
            <a:endParaRPr lang="en-CA" sz="700" dirty="0">
              <a:solidFill>
                <a:srgbClr val="002060"/>
              </a:solidFill>
            </a:endParaRPr>
          </a:p>
          <a:p>
            <a:r>
              <a:rPr lang="en-CA" sz="700" dirty="0">
                <a:solidFill>
                  <a:srgbClr val="002060"/>
                </a:solidFill>
              </a:rPr>
              <a:t>Due Diligence</a:t>
            </a:r>
            <a:endParaRPr lang="en-US" sz="700" dirty="0">
              <a:solidFill>
                <a:srgbClr val="002060"/>
              </a:solidFill>
            </a:endParaRPr>
          </a:p>
          <a:p>
            <a:r>
              <a:rPr lang="en-US" sz="700" dirty="0">
                <a:solidFill>
                  <a:srgbClr val="002060"/>
                </a:solidFill>
              </a:rPr>
              <a:t>Guidance / </a:t>
            </a:r>
          </a:p>
          <a:p>
            <a:r>
              <a:rPr lang="en-US" sz="700" dirty="0">
                <a:solidFill>
                  <a:srgbClr val="002060"/>
                </a:solidFill>
              </a:rPr>
              <a:t>Support</a:t>
            </a:r>
          </a:p>
          <a:p>
            <a:r>
              <a:rPr lang="en-US" sz="700" dirty="0">
                <a:solidFill>
                  <a:srgbClr val="002060"/>
                </a:solidFill>
              </a:rPr>
              <a:t>Contract Review</a:t>
            </a:r>
            <a:endParaRPr lang="en-CA" sz="700" dirty="0">
              <a:solidFill>
                <a:srgbClr val="002060"/>
              </a:solidFill>
            </a:endParaRPr>
          </a:p>
        </p:txBody>
      </p:sp>
      <p:sp>
        <p:nvSpPr>
          <p:cNvPr id="36" name="TextBox 35"/>
          <p:cNvSpPr txBox="1"/>
          <p:nvPr/>
        </p:nvSpPr>
        <p:spPr>
          <a:xfrm>
            <a:off x="6060845" y="3510557"/>
            <a:ext cx="987896" cy="842538"/>
          </a:xfrm>
          <a:prstGeom prst="rect">
            <a:avLst/>
          </a:prstGeom>
          <a:noFill/>
        </p:spPr>
        <p:txBody>
          <a:bodyPr wrap="square" rtlCol="0">
            <a:spAutoFit/>
          </a:bodyPr>
          <a:lstStyle/>
          <a:p>
            <a:r>
              <a:rPr lang="en-US" sz="700" dirty="0">
                <a:solidFill>
                  <a:srgbClr val="002060"/>
                </a:solidFill>
              </a:rPr>
              <a:t>Change Impacts</a:t>
            </a:r>
          </a:p>
          <a:p>
            <a:endParaRPr lang="en-US" sz="700" dirty="0">
              <a:solidFill>
                <a:srgbClr val="002060"/>
              </a:solidFill>
            </a:endParaRPr>
          </a:p>
          <a:p>
            <a:r>
              <a:rPr lang="en-US" sz="700" dirty="0">
                <a:solidFill>
                  <a:srgbClr val="002060"/>
                </a:solidFill>
              </a:rPr>
              <a:t>Communications</a:t>
            </a:r>
          </a:p>
          <a:p>
            <a:endParaRPr lang="en-US" sz="700" dirty="0">
              <a:solidFill>
                <a:srgbClr val="002060"/>
              </a:solidFill>
            </a:endParaRPr>
          </a:p>
          <a:p>
            <a:r>
              <a:rPr lang="en-US" sz="700" dirty="0">
                <a:solidFill>
                  <a:srgbClr val="002060"/>
                </a:solidFill>
              </a:rPr>
              <a:t>User Training</a:t>
            </a:r>
          </a:p>
          <a:p>
            <a:endParaRPr lang="en-US" sz="700" dirty="0">
              <a:solidFill>
                <a:srgbClr val="002060"/>
              </a:solidFill>
            </a:endParaRPr>
          </a:p>
          <a:p>
            <a:r>
              <a:rPr lang="en-US" sz="700" dirty="0">
                <a:solidFill>
                  <a:srgbClr val="002060"/>
                </a:solidFill>
              </a:rPr>
              <a:t>Adoption</a:t>
            </a:r>
          </a:p>
        </p:txBody>
      </p:sp>
      <p:sp>
        <p:nvSpPr>
          <p:cNvPr id="37" name="TextBox 36"/>
          <p:cNvSpPr txBox="1"/>
          <p:nvPr/>
        </p:nvSpPr>
        <p:spPr>
          <a:xfrm>
            <a:off x="5044951" y="3572435"/>
            <a:ext cx="925611" cy="630942"/>
          </a:xfrm>
          <a:prstGeom prst="rect">
            <a:avLst/>
          </a:prstGeom>
          <a:noFill/>
        </p:spPr>
        <p:txBody>
          <a:bodyPr wrap="square" rtlCol="0">
            <a:spAutoFit/>
          </a:bodyPr>
          <a:lstStyle/>
          <a:p>
            <a:r>
              <a:rPr lang="en-US" sz="700" dirty="0">
                <a:solidFill>
                  <a:srgbClr val="002060"/>
                </a:solidFill>
              </a:rPr>
              <a:t>Banking Ops</a:t>
            </a:r>
          </a:p>
          <a:p>
            <a:r>
              <a:rPr lang="en-US" sz="700" dirty="0">
                <a:solidFill>
                  <a:srgbClr val="002060"/>
                </a:solidFill>
              </a:rPr>
              <a:t>CAPE</a:t>
            </a:r>
          </a:p>
          <a:p>
            <a:r>
              <a:rPr lang="en-US" sz="700" dirty="0">
                <a:solidFill>
                  <a:srgbClr val="002060"/>
                </a:solidFill>
              </a:rPr>
              <a:t>Lending Ops</a:t>
            </a:r>
          </a:p>
          <a:p>
            <a:r>
              <a:rPr lang="en-US" sz="700" dirty="0">
                <a:solidFill>
                  <a:srgbClr val="002060"/>
                </a:solidFill>
              </a:rPr>
              <a:t>Centralized Services </a:t>
            </a:r>
          </a:p>
          <a:p>
            <a:r>
              <a:rPr lang="en-US" sz="700" dirty="0">
                <a:solidFill>
                  <a:srgbClr val="002060"/>
                </a:solidFill>
              </a:rPr>
              <a:t>Credit Support</a:t>
            </a:r>
          </a:p>
        </p:txBody>
      </p:sp>
      <p:sp>
        <p:nvSpPr>
          <p:cNvPr id="38" name="TextBox 37"/>
          <p:cNvSpPr txBox="1"/>
          <p:nvPr/>
        </p:nvSpPr>
        <p:spPr>
          <a:xfrm>
            <a:off x="3159826" y="3521201"/>
            <a:ext cx="1029941" cy="1061829"/>
          </a:xfrm>
          <a:prstGeom prst="rect">
            <a:avLst/>
          </a:prstGeom>
          <a:noFill/>
        </p:spPr>
        <p:txBody>
          <a:bodyPr wrap="square" rtlCol="0">
            <a:spAutoFit/>
          </a:bodyPr>
          <a:lstStyle>
            <a:defPPr>
              <a:defRPr lang="en-US"/>
            </a:defPPr>
            <a:lvl1pPr>
              <a:defRPr sz="700">
                <a:solidFill>
                  <a:srgbClr val="002060"/>
                </a:solidFill>
              </a:defRPr>
            </a:lvl1pPr>
          </a:lstStyle>
          <a:p>
            <a:r>
              <a:rPr lang="en-US" dirty="0"/>
              <a:t>Infrastructure</a:t>
            </a:r>
          </a:p>
          <a:p>
            <a:endParaRPr lang="en-US" dirty="0"/>
          </a:p>
          <a:p>
            <a:r>
              <a:rPr lang="en-US" dirty="0"/>
              <a:t>CISO</a:t>
            </a:r>
          </a:p>
          <a:p>
            <a:endParaRPr lang="en-US" dirty="0"/>
          </a:p>
          <a:p>
            <a:r>
              <a:rPr lang="en-US" dirty="0"/>
              <a:t>Info. Mgmt.</a:t>
            </a:r>
          </a:p>
          <a:p>
            <a:endParaRPr lang="en-US" dirty="0"/>
          </a:p>
          <a:p>
            <a:r>
              <a:rPr lang="en-US" dirty="0"/>
              <a:t>Application / QA</a:t>
            </a:r>
          </a:p>
          <a:p>
            <a:r>
              <a:rPr lang="en-US" dirty="0"/>
              <a:t>Business Analysis</a:t>
            </a:r>
          </a:p>
          <a:p>
            <a:endParaRPr lang="en-US" dirty="0"/>
          </a:p>
        </p:txBody>
      </p:sp>
      <p:sp>
        <p:nvSpPr>
          <p:cNvPr id="40" name="Rounded Rectangle 39"/>
          <p:cNvSpPr/>
          <p:nvPr/>
        </p:nvSpPr>
        <p:spPr>
          <a:xfrm>
            <a:off x="1207508" y="3258193"/>
            <a:ext cx="870207" cy="1371004"/>
          </a:xfrm>
          <a:prstGeom prst="roundRect">
            <a:avLst/>
          </a:prstGeom>
          <a:noFill/>
          <a:ln w="31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Rounded Rectangle 17"/>
          <p:cNvSpPr/>
          <p:nvPr/>
        </p:nvSpPr>
        <p:spPr>
          <a:xfrm>
            <a:off x="1194231" y="3203092"/>
            <a:ext cx="885000" cy="312419"/>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1">
                    <a:lumMod val="75000"/>
                  </a:schemeClr>
                </a:solidFill>
              </a:rPr>
              <a:t>Enterprise Risk Mgmt</a:t>
            </a:r>
            <a:endParaRPr lang="en-CA" sz="1000" dirty="0">
              <a:solidFill>
                <a:schemeClr val="accent1">
                  <a:lumMod val="75000"/>
                </a:schemeClr>
              </a:solidFill>
            </a:endParaRPr>
          </a:p>
        </p:txBody>
      </p:sp>
      <p:sp>
        <p:nvSpPr>
          <p:cNvPr id="41" name="Rounded Rectangle 40"/>
          <p:cNvSpPr/>
          <p:nvPr/>
        </p:nvSpPr>
        <p:spPr>
          <a:xfrm>
            <a:off x="2195737" y="3379561"/>
            <a:ext cx="855931" cy="1249636"/>
          </a:xfrm>
          <a:prstGeom prst="roundRect">
            <a:avLst/>
          </a:prstGeom>
          <a:noFill/>
          <a:ln w="31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3" name="Rounded Rectangle 42"/>
          <p:cNvSpPr/>
          <p:nvPr/>
        </p:nvSpPr>
        <p:spPr>
          <a:xfrm>
            <a:off x="6060817" y="3389346"/>
            <a:ext cx="897669" cy="1239851"/>
          </a:xfrm>
          <a:prstGeom prst="roundRect">
            <a:avLst/>
          </a:prstGeom>
          <a:noFill/>
          <a:ln w="31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4" name="Rounded Rectangle 43"/>
          <p:cNvSpPr/>
          <p:nvPr/>
        </p:nvSpPr>
        <p:spPr>
          <a:xfrm>
            <a:off x="5091720" y="3374806"/>
            <a:ext cx="899394" cy="1246584"/>
          </a:xfrm>
          <a:prstGeom prst="roundRect">
            <a:avLst/>
          </a:prstGeom>
          <a:noFill/>
          <a:ln w="31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ounded Rectangle 44"/>
          <p:cNvSpPr/>
          <p:nvPr/>
        </p:nvSpPr>
        <p:spPr>
          <a:xfrm>
            <a:off x="3176435" y="3360410"/>
            <a:ext cx="846495" cy="1260980"/>
          </a:xfrm>
          <a:prstGeom prst="roundRect">
            <a:avLst/>
          </a:prstGeom>
          <a:noFill/>
          <a:ln w="31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 name="Rounded Rectangle 18"/>
          <p:cNvSpPr/>
          <p:nvPr/>
        </p:nvSpPr>
        <p:spPr>
          <a:xfrm>
            <a:off x="2188487" y="3203092"/>
            <a:ext cx="854833" cy="312419"/>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1">
                    <a:lumMod val="75000"/>
                  </a:schemeClr>
                </a:solidFill>
              </a:rPr>
              <a:t>Legal</a:t>
            </a:r>
            <a:endParaRPr lang="en-CA" sz="1000" dirty="0">
              <a:solidFill>
                <a:schemeClr val="accent1">
                  <a:lumMod val="75000"/>
                </a:schemeClr>
              </a:solidFill>
            </a:endParaRPr>
          </a:p>
        </p:txBody>
      </p:sp>
      <p:sp>
        <p:nvSpPr>
          <p:cNvPr id="21" name="Rounded Rectangle 20"/>
          <p:cNvSpPr/>
          <p:nvPr/>
        </p:nvSpPr>
        <p:spPr>
          <a:xfrm>
            <a:off x="6072566" y="3203091"/>
            <a:ext cx="900005" cy="312419"/>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1">
                    <a:lumMod val="75000"/>
                  </a:schemeClr>
                </a:solidFill>
              </a:rPr>
              <a:t>OCM</a:t>
            </a:r>
            <a:endParaRPr lang="en-CA" sz="1000" dirty="0">
              <a:solidFill>
                <a:schemeClr val="accent1">
                  <a:lumMod val="75000"/>
                </a:schemeClr>
              </a:solidFill>
            </a:endParaRPr>
          </a:p>
        </p:txBody>
      </p:sp>
      <p:sp>
        <p:nvSpPr>
          <p:cNvPr id="22" name="Rounded Rectangle 21"/>
          <p:cNvSpPr/>
          <p:nvPr/>
        </p:nvSpPr>
        <p:spPr>
          <a:xfrm>
            <a:off x="5091791" y="3203091"/>
            <a:ext cx="900005" cy="312419"/>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1">
                    <a:lumMod val="75000"/>
                  </a:schemeClr>
                </a:solidFill>
              </a:rPr>
              <a:t>Operations</a:t>
            </a:r>
            <a:endParaRPr lang="en-CA" sz="1000" dirty="0">
              <a:solidFill>
                <a:schemeClr val="accent1">
                  <a:lumMod val="75000"/>
                </a:schemeClr>
              </a:solidFill>
            </a:endParaRPr>
          </a:p>
        </p:txBody>
      </p:sp>
      <p:sp>
        <p:nvSpPr>
          <p:cNvPr id="23" name="Rounded Rectangle 22"/>
          <p:cNvSpPr/>
          <p:nvPr/>
        </p:nvSpPr>
        <p:spPr>
          <a:xfrm>
            <a:off x="3172151" y="3203091"/>
            <a:ext cx="842015" cy="312419"/>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1">
                    <a:lumMod val="75000"/>
                  </a:schemeClr>
                </a:solidFill>
              </a:rPr>
              <a:t>IS Support</a:t>
            </a:r>
            <a:endParaRPr lang="en-CA" sz="1000" dirty="0">
              <a:solidFill>
                <a:schemeClr val="accent1">
                  <a:lumMod val="75000"/>
                </a:schemeClr>
              </a:solidFill>
            </a:endParaRPr>
          </a:p>
        </p:txBody>
      </p:sp>
      <p:sp>
        <p:nvSpPr>
          <p:cNvPr id="47" name="Rounded Rectangle 46"/>
          <p:cNvSpPr/>
          <p:nvPr/>
        </p:nvSpPr>
        <p:spPr>
          <a:xfrm>
            <a:off x="4665489" y="1753948"/>
            <a:ext cx="1598812" cy="765893"/>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1">
                    <a:lumMod val="75000"/>
                  </a:schemeClr>
                </a:solidFill>
              </a:rPr>
              <a:t>Program Owners</a:t>
            </a:r>
          </a:p>
          <a:p>
            <a:pPr algn="ctr"/>
            <a:r>
              <a:rPr lang="en-US" sz="900" dirty="0">
                <a:solidFill>
                  <a:srgbClr val="002060"/>
                </a:solidFill>
              </a:rPr>
              <a:t>Christina Mullin</a:t>
            </a:r>
          </a:p>
          <a:p>
            <a:pPr algn="ctr"/>
            <a:r>
              <a:rPr lang="en-US" sz="900" dirty="0">
                <a:solidFill>
                  <a:srgbClr val="002060"/>
                </a:solidFill>
              </a:rPr>
              <a:t>Jason Bond</a:t>
            </a:r>
            <a:endParaRPr lang="en-CA" sz="900" dirty="0">
              <a:solidFill>
                <a:srgbClr val="002060"/>
              </a:solidFill>
            </a:endParaRPr>
          </a:p>
        </p:txBody>
      </p:sp>
      <p:cxnSp>
        <p:nvCxnSpPr>
          <p:cNvPr id="9" name="Elbow Connector 8"/>
          <p:cNvCxnSpPr/>
          <p:nvPr/>
        </p:nvCxnSpPr>
        <p:spPr>
          <a:xfrm rot="16200000" flipV="1">
            <a:off x="4875469" y="1153838"/>
            <a:ext cx="180699" cy="1006822"/>
          </a:xfrm>
          <a:prstGeom prst="bentConnector2">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47" idx="0"/>
            <a:endCxn id="16" idx="1"/>
          </p:cNvCxnSpPr>
          <p:nvPr/>
        </p:nvCxnSpPr>
        <p:spPr>
          <a:xfrm rot="5400000" flipH="1" flipV="1">
            <a:off x="5840800" y="1192857"/>
            <a:ext cx="185187" cy="936996"/>
          </a:xfrm>
          <a:prstGeom prst="bentConnector2">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15" idx="2"/>
            <a:endCxn id="18" idx="0"/>
          </p:cNvCxnSpPr>
          <p:nvPr/>
        </p:nvCxnSpPr>
        <p:spPr>
          <a:xfrm rot="5400000">
            <a:off x="2833313" y="1758943"/>
            <a:ext cx="247567" cy="2640730"/>
          </a:xfrm>
          <a:prstGeom prst="bentConnector3">
            <a:avLst/>
          </a:prstGeom>
          <a:ln w="6350">
            <a:solidFill>
              <a:srgbClr val="002060"/>
            </a:solidFill>
            <a:prstDash val="sysDot"/>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15" idx="2"/>
            <a:endCxn id="21" idx="0"/>
          </p:cNvCxnSpPr>
          <p:nvPr/>
        </p:nvCxnSpPr>
        <p:spPr>
          <a:xfrm rot="16200000" flipH="1">
            <a:off x="5276232" y="1956754"/>
            <a:ext cx="247566" cy="2245108"/>
          </a:xfrm>
          <a:prstGeom prst="bentConnector3">
            <a:avLst>
              <a:gd name="adj1" fmla="val 50000"/>
            </a:avLst>
          </a:prstGeom>
          <a:ln w="6350">
            <a:solidFill>
              <a:srgbClr val="00206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4669681" y="3203289"/>
            <a:ext cx="0" cy="0"/>
          </a:xfrm>
          <a:prstGeom prst="line">
            <a:avLst/>
          </a:prstGeom>
          <a:ln w="63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22" idx="0"/>
          </p:cNvCxnSpPr>
          <p:nvPr/>
        </p:nvCxnSpPr>
        <p:spPr>
          <a:xfrm flipH="1" flipV="1">
            <a:off x="5457872" y="3129358"/>
            <a:ext cx="83921" cy="73733"/>
          </a:xfrm>
          <a:prstGeom prst="line">
            <a:avLst/>
          </a:prstGeom>
          <a:ln w="63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2570823" y="3202756"/>
            <a:ext cx="1" cy="0"/>
          </a:xfrm>
          <a:prstGeom prst="line">
            <a:avLst/>
          </a:prstGeom>
          <a:ln w="63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9" name="Rounded Rectangle 48"/>
          <p:cNvSpPr/>
          <p:nvPr/>
        </p:nvSpPr>
        <p:spPr>
          <a:xfrm>
            <a:off x="4089046" y="3377907"/>
            <a:ext cx="897966" cy="1251290"/>
          </a:xfrm>
          <a:prstGeom prst="roundRect">
            <a:avLst/>
          </a:prstGeom>
          <a:noFill/>
          <a:ln w="31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1" name="Rounded Rectangle 50"/>
          <p:cNvSpPr/>
          <p:nvPr/>
        </p:nvSpPr>
        <p:spPr>
          <a:xfrm>
            <a:off x="4098726" y="3205937"/>
            <a:ext cx="890876" cy="312419"/>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1">
                    <a:lumMod val="75000"/>
                  </a:schemeClr>
                </a:solidFill>
              </a:rPr>
              <a:t>Client Solutions</a:t>
            </a:r>
            <a:endParaRPr lang="en-CA" sz="1000" dirty="0">
              <a:solidFill>
                <a:schemeClr val="accent1">
                  <a:lumMod val="75000"/>
                </a:schemeClr>
              </a:solidFill>
            </a:endParaRPr>
          </a:p>
        </p:txBody>
      </p:sp>
      <p:cxnSp>
        <p:nvCxnSpPr>
          <p:cNvPr id="53" name="Straight Connector 52"/>
          <p:cNvCxnSpPr/>
          <p:nvPr/>
        </p:nvCxnSpPr>
        <p:spPr>
          <a:xfrm>
            <a:off x="3891169" y="3209214"/>
            <a:ext cx="0" cy="0"/>
          </a:xfrm>
          <a:prstGeom prst="line">
            <a:avLst/>
          </a:prstGeom>
          <a:ln w="63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055283" y="3505571"/>
            <a:ext cx="1110023" cy="630942"/>
          </a:xfrm>
          <a:prstGeom prst="rect">
            <a:avLst/>
          </a:prstGeom>
          <a:noFill/>
        </p:spPr>
        <p:txBody>
          <a:bodyPr wrap="square" rtlCol="0">
            <a:spAutoFit/>
          </a:bodyPr>
          <a:lstStyle/>
          <a:p>
            <a:r>
              <a:rPr lang="en-US" sz="700" dirty="0">
                <a:solidFill>
                  <a:srgbClr val="002060"/>
                </a:solidFill>
              </a:rPr>
              <a:t>Digital &amp; Alt. Channels</a:t>
            </a:r>
          </a:p>
          <a:p>
            <a:r>
              <a:rPr lang="en-US" sz="700" dirty="0">
                <a:solidFill>
                  <a:srgbClr val="002060"/>
                </a:solidFill>
              </a:rPr>
              <a:t>Marketing</a:t>
            </a:r>
          </a:p>
          <a:p>
            <a:r>
              <a:rPr lang="en-US" sz="700" dirty="0">
                <a:solidFill>
                  <a:srgbClr val="002060"/>
                </a:solidFill>
              </a:rPr>
              <a:t>Sales Strategy &amp; Effectiveness</a:t>
            </a:r>
          </a:p>
          <a:p>
            <a:r>
              <a:rPr lang="en-US" sz="700" dirty="0">
                <a:solidFill>
                  <a:srgbClr val="002060"/>
                </a:solidFill>
              </a:rPr>
              <a:t>Product Development</a:t>
            </a:r>
          </a:p>
        </p:txBody>
      </p:sp>
      <p:sp>
        <p:nvSpPr>
          <p:cNvPr id="56" name="Rounded Rectangle 55"/>
          <p:cNvSpPr/>
          <p:nvPr/>
        </p:nvSpPr>
        <p:spPr>
          <a:xfrm>
            <a:off x="1927046" y="2605691"/>
            <a:ext cx="1499325" cy="348299"/>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accent1">
                    <a:lumMod val="75000"/>
                  </a:schemeClr>
                </a:solidFill>
              </a:rPr>
              <a:t>Project Managers</a:t>
            </a:r>
          </a:p>
          <a:p>
            <a:pPr algn="ctr"/>
            <a:r>
              <a:rPr lang="en-US" sz="800" dirty="0">
                <a:solidFill>
                  <a:srgbClr val="002060"/>
                </a:solidFill>
              </a:rPr>
              <a:t>Kate Jekabson</a:t>
            </a:r>
          </a:p>
          <a:p>
            <a:pPr algn="ctr"/>
            <a:r>
              <a:rPr lang="en-US" sz="800" dirty="0">
                <a:solidFill>
                  <a:srgbClr val="002060"/>
                </a:solidFill>
              </a:rPr>
              <a:t>Dino Noce</a:t>
            </a:r>
            <a:endParaRPr lang="en-CA" sz="800" dirty="0">
              <a:solidFill>
                <a:srgbClr val="002060"/>
              </a:solidFill>
            </a:endParaRPr>
          </a:p>
        </p:txBody>
      </p:sp>
      <p:cxnSp>
        <p:nvCxnSpPr>
          <p:cNvPr id="27" name="Straight Connector 26"/>
          <p:cNvCxnSpPr>
            <a:stCxn id="15" idx="1"/>
            <a:endCxn id="56" idx="3"/>
          </p:cNvCxnSpPr>
          <p:nvPr/>
        </p:nvCxnSpPr>
        <p:spPr>
          <a:xfrm flipH="1" flipV="1">
            <a:off x="3426371" y="2779841"/>
            <a:ext cx="101427" cy="1535"/>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42" name="Left-Right Arrow 41"/>
          <p:cNvSpPr/>
          <p:nvPr/>
        </p:nvSpPr>
        <p:spPr>
          <a:xfrm>
            <a:off x="6972571" y="3701774"/>
            <a:ext cx="711699" cy="256209"/>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rPr>
              <a:t>Engagement</a:t>
            </a:r>
            <a:endParaRPr lang="en-CA" sz="600" dirty="0"/>
          </a:p>
        </p:txBody>
      </p:sp>
      <p:sp>
        <p:nvSpPr>
          <p:cNvPr id="62" name="Rounded Rectangle 61"/>
          <p:cNvSpPr/>
          <p:nvPr/>
        </p:nvSpPr>
        <p:spPr>
          <a:xfrm>
            <a:off x="5911254" y="2604379"/>
            <a:ext cx="1499325" cy="348299"/>
          </a:xfrm>
          <a:prstGeom prst="roundRect">
            <a:avLst/>
          </a:prstGeom>
          <a:solidFill>
            <a:schemeClr val="bg1"/>
          </a:solidFill>
          <a:ln w="127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accent1">
                    <a:lumMod val="75000"/>
                  </a:schemeClr>
                </a:solidFill>
              </a:rPr>
              <a:t>Digital Program Advisory Committee (DPAC)</a:t>
            </a:r>
            <a:endParaRPr lang="en-CA" sz="800" dirty="0">
              <a:solidFill>
                <a:schemeClr val="accent1">
                  <a:lumMod val="75000"/>
                </a:schemeClr>
              </a:solidFill>
            </a:endParaRPr>
          </a:p>
        </p:txBody>
      </p:sp>
      <p:cxnSp>
        <p:nvCxnSpPr>
          <p:cNvPr id="58" name="Elbow Connector 57"/>
          <p:cNvCxnSpPr>
            <a:endCxn id="62" idx="1"/>
          </p:cNvCxnSpPr>
          <p:nvPr/>
        </p:nvCxnSpPr>
        <p:spPr>
          <a:xfrm>
            <a:off x="5464895" y="2519841"/>
            <a:ext cx="446359" cy="258688"/>
          </a:xfrm>
          <a:prstGeom prst="bentConnector3">
            <a:avLst>
              <a:gd name="adj1" fmla="val 28228"/>
            </a:avLst>
          </a:prstGeom>
          <a:ln w="6350">
            <a:solidFill>
              <a:srgbClr val="002060"/>
            </a:solidFill>
            <a:prstDash val="sysDot"/>
          </a:ln>
        </p:spPr>
        <p:style>
          <a:lnRef idx="1">
            <a:schemeClr val="accent1"/>
          </a:lnRef>
          <a:fillRef idx="0">
            <a:schemeClr val="accent1"/>
          </a:fillRef>
          <a:effectRef idx="0">
            <a:schemeClr val="accent1"/>
          </a:effectRef>
          <a:fontRef idx="minor">
            <a:schemeClr val="tx1"/>
          </a:fontRef>
        </p:style>
      </p:cxnSp>
      <p:cxnSp>
        <p:nvCxnSpPr>
          <p:cNvPr id="64" name="Elbow Connector 63"/>
          <p:cNvCxnSpPr>
            <a:endCxn id="15" idx="3"/>
          </p:cNvCxnSpPr>
          <p:nvPr/>
        </p:nvCxnSpPr>
        <p:spPr>
          <a:xfrm rot="10800000" flipV="1">
            <a:off x="5027124" y="2519840"/>
            <a:ext cx="437773" cy="261535"/>
          </a:xfrm>
          <a:prstGeom prst="bentConnector3">
            <a:avLst>
              <a:gd name="adj1" fmla="val -3480"/>
            </a:avLst>
          </a:prstGeom>
          <a:ln w="6350">
            <a:solidFill>
              <a:srgbClr val="00206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4709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63673" y="119794"/>
            <a:ext cx="8280401" cy="397483"/>
          </a:xfrm>
        </p:spPr>
        <p:txBody>
          <a:bodyPr/>
          <a:lstStyle/>
          <a:p>
            <a:r>
              <a:rPr lang="en-US" dirty="0"/>
              <a:t>Project Organization</a:t>
            </a:r>
            <a:endParaRPr lang="en-CA" dirty="0"/>
          </a:p>
        </p:txBody>
      </p:sp>
      <p:pic>
        <p:nvPicPr>
          <p:cNvPr id="4" name="Picture 3"/>
          <p:cNvPicPr>
            <a:picLocks noChangeAspect="1"/>
          </p:cNvPicPr>
          <p:nvPr/>
        </p:nvPicPr>
        <p:blipFill rotWithShape="1">
          <a:blip r:embed="rId2"/>
          <a:srcRect l="197" b="2330"/>
          <a:stretch/>
        </p:blipFill>
        <p:spPr>
          <a:xfrm>
            <a:off x="1347304" y="557690"/>
            <a:ext cx="6648174" cy="4199842"/>
          </a:xfrm>
          <a:prstGeom prst="rect">
            <a:avLst/>
          </a:prstGeom>
        </p:spPr>
      </p:pic>
    </p:spTree>
    <p:extLst>
      <p:ext uri="{BB962C8B-B14F-4D97-AF65-F5344CB8AC3E}">
        <p14:creationId xmlns:p14="http://schemas.microsoft.com/office/powerpoint/2010/main" val="42454547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63673" y="119794"/>
            <a:ext cx="8280401" cy="397483"/>
          </a:xfrm>
        </p:spPr>
        <p:txBody>
          <a:bodyPr/>
          <a:lstStyle/>
          <a:p>
            <a:r>
              <a:rPr lang="en-US" dirty="0"/>
              <a:t>Project Team</a:t>
            </a:r>
            <a:endParaRPr lang="en-CA" dirty="0"/>
          </a:p>
        </p:txBody>
      </p:sp>
      <p:graphicFrame>
        <p:nvGraphicFramePr>
          <p:cNvPr id="4" name="Table 3"/>
          <p:cNvGraphicFramePr>
            <a:graphicFrameLocks noGrp="1"/>
          </p:cNvGraphicFramePr>
          <p:nvPr>
            <p:extLst>
              <p:ext uri="{D42A27DB-BD31-4B8C-83A1-F6EECF244321}">
                <p14:modId xmlns:p14="http://schemas.microsoft.com/office/powerpoint/2010/main" val="2789986461"/>
              </p:ext>
            </p:extLst>
          </p:nvPr>
        </p:nvGraphicFramePr>
        <p:xfrm>
          <a:off x="103420" y="1121563"/>
          <a:ext cx="8966612" cy="2538450"/>
        </p:xfrm>
        <a:graphic>
          <a:graphicData uri="http://schemas.openxmlformats.org/drawingml/2006/table">
            <a:tbl>
              <a:tblPr/>
              <a:tblGrid>
                <a:gridCol w="85017">
                  <a:extLst>
                    <a:ext uri="{9D8B030D-6E8A-4147-A177-3AD203B41FA5}">
                      <a16:colId xmlns:a16="http://schemas.microsoft.com/office/drawing/2014/main" val="3166388323"/>
                    </a:ext>
                  </a:extLst>
                </a:gridCol>
                <a:gridCol w="85017">
                  <a:extLst>
                    <a:ext uri="{9D8B030D-6E8A-4147-A177-3AD203B41FA5}">
                      <a16:colId xmlns:a16="http://schemas.microsoft.com/office/drawing/2014/main" val="1939737640"/>
                    </a:ext>
                  </a:extLst>
                </a:gridCol>
                <a:gridCol w="779327">
                  <a:extLst>
                    <a:ext uri="{9D8B030D-6E8A-4147-A177-3AD203B41FA5}">
                      <a16:colId xmlns:a16="http://schemas.microsoft.com/office/drawing/2014/main" val="2580981878"/>
                    </a:ext>
                  </a:extLst>
                </a:gridCol>
                <a:gridCol w="85017">
                  <a:extLst>
                    <a:ext uri="{9D8B030D-6E8A-4147-A177-3AD203B41FA5}">
                      <a16:colId xmlns:a16="http://schemas.microsoft.com/office/drawing/2014/main" val="360159786"/>
                    </a:ext>
                  </a:extLst>
                </a:gridCol>
                <a:gridCol w="85017">
                  <a:extLst>
                    <a:ext uri="{9D8B030D-6E8A-4147-A177-3AD203B41FA5}">
                      <a16:colId xmlns:a16="http://schemas.microsoft.com/office/drawing/2014/main" val="2133591298"/>
                    </a:ext>
                  </a:extLst>
                </a:gridCol>
                <a:gridCol w="595313">
                  <a:extLst>
                    <a:ext uri="{9D8B030D-6E8A-4147-A177-3AD203B41FA5}">
                      <a16:colId xmlns:a16="http://schemas.microsoft.com/office/drawing/2014/main" val="1938382621"/>
                    </a:ext>
                  </a:extLst>
                </a:gridCol>
                <a:gridCol w="85017">
                  <a:extLst>
                    <a:ext uri="{9D8B030D-6E8A-4147-A177-3AD203B41FA5}">
                      <a16:colId xmlns:a16="http://schemas.microsoft.com/office/drawing/2014/main" val="1146988531"/>
                    </a:ext>
                  </a:extLst>
                </a:gridCol>
                <a:gridCol w="85017">
                  <a:extLst>
                    <a:ext uri="{9D8B030D-6E8A-4147-A177-3AD203B41FA5}">
                      <a16:colId xmlns:a16="http://schemas.microsoft.com/office/drawing/2014/main" val="4284615629"/>
                    </a:ext>
                  </a:extLst>
                </a:gridCol>
                <a:gridCol w="528638">
                  <a:extLst>
                    <a:ext uri="{9D8B030D-6E8A-4147-A177-3AD203B41FA5}">
                      <a16:colId xmlns:a16="http://schemas.microsoft.com/office/drawing/2014/main" val="1966386664"/>
                    </a:ext>
                  </a:extLst>
                </a:gridCol>
                <a:gridCol w="85017">
                  <a:extLst>
                    <a:ext uri="{9D8B030D-6E8A-4147-A177-3AD203B41FA5}">
                      <a16:colId xmlns:a16="http://schemas.microsoft.com/office/drawing/2014/main" val="1140499201"/>
                    </a:ext>
                  </a:extLst>
                </a:gridCol>
                <a:gridCol w="85017">
                  <a:extLst>
                    <a:ext uri="{9D8B030D-6E8A-4147-A177-3AD203B41FA5}">
                      <a16:colId xmlns:a16="http://schemas.microsoft.com/office/drawing/2014/main" val="3822930746"/>
                    </a:ext>
                  </a:extLst>
                </a:gridCol>
                <a:gridCol w="606425">
                  <a:extLst>
                    <a:ext uri="{9D8B030D-6E8A-4147-A177-3AD203B41FA5}">
                      <a16:colId xmlns:a16="http://schemas.microsoft.com/office/drawing/2014/main" val="1348083975"/>
                    </a:ext>
                  </a:extLst>
                </a:gridCol>
                <a:gridCol w="85017">
                  <a:extLst>
                    <a:ext uri="{9D8B030D-6E8A-4147-A177-3AD203B41FA5}">
                      <a16:colId xmlns:a16="http://schemas.microsoft.com/office/drawing/2014/main" val="2833758616"/>
                    </a:ext>
                  </a:extLst>
                </a:gridCol>
                <a:gridCol w="85017">
                  <a:extLst>
                    <a:ext uri="{9D8B030D-6E8A-4147-A177-3AD203B41FA5}">
                      <a16:colId xmlns:a16="http://schemas.microsoft.com/office/drawing/2014/main" val="1656964808"/>
                    </a:ext>
                  </a:extLst>
                </a:gridCol>
                <a:gridCol w="539750">
                  <a:extLst>
                    <a:ext uri="{9D8B030D-6E8A-4147-A177-3AD203B41FA5}">
                      <a16:colId xmlns:a16="http://schemas.microsoft.com/office/drawing/2014/main" val="2450100441"/>
                    </a:ext>
                  </a:extLst>
                </a:gridCol>
                <a:gridCol w="85017">
                  <a:extLst>
                    <a:ext uri="{9D8B030D-6E8A-4147-A177-3AD203B41FA5}">
                      <a16:colId xmlns:a16="http://schemas.microsoft.com/office/drawing/2014/main" val="1185702948"/>
                    </a:ext>
                  </a:extLst>
                </a:gridCol>
                <a:gridCol w="85017">
                  <a:extLst>
                    <a:ext uri="{9D8B030D-6E8A-4147-A177-3AD203B41FA5}">
                      <a16:colId xmlns:a16="http://schemas.microsoft.com/office/drawing/2014/main" val="3602741115"/>
                    </a:ext>
                  </a:extLst>
                </a:gridCol>
                <a:gridCol w="696913">
                  <a:extLst>
                    <a:ext uri="{9D8B030D-6E8A-4147-A177-3AD203B41FA5}">
                      <a16:colId xmlns:a16="http://schemas.microsoft.com/office/drawing/2014/main" val="3011173537"/>
                    </a:ext>
                  </a:extLst>
                </a:gridCol>
                <a:gridCol w="85017">
                  <a:extLst>
                    <a:ext uri="{9D8B030D-6E8A-4147-A177-3AD203B41FA5}">
                      <a16:colId xmlns:a16="http://schemas.microsoft.com/office/drawing/2014/main" val="1990213082"/>
                    </a:ext>
                  </a:extLst>
                </a:gridCol>
                <a:gridCol w="85017">
                  <a:extLst>
                    <a:ext uri="{9D8B030D-6E8A-4147-A177-3AD203B41FA5}">
                      <a16:colId xmlns:a16="http://schemas.microsoft.com/office/drawing/2014/main" val="3184296512"/>
                    </a:ext>
                  </a:extLst>
                </a:gridCol>
                <a:gridCol w="627063">
                  <a:extLst>
                    <a:ext uri="{9D8B030D-6E8A-4147-A177-3AD203B41FA5}">
                      <a16:colId xmlns:a16="http://schemas.microsoft.com/office/drawing/2014/main" val="4253847330"/>
                    </a:ext>
                  </a:extLst>
                </a:gridCol>
                <a:gridCol w="85017">
                  <a:extLst>
                    <a:ext uri="{9D8B030D-6E8A-4147-A177-3AD203B41FA5}">
                      <a16:colId xmlns:a16="http://schemas.microsoft.com/office/drawing/2014/main" val="2017593503"/>
                    </a:ext>
                  </a:extLst>
                </a:gridCol>
                <a:gridCol w="85017">
                  <a:extLst>
                    <a:ext uri="{9D8B030D-6E8A-4147-A177-3AD203B41FA5}">
                      <a16:colId xmlns:a16="http://schemas.microsoft.com/office/drawing/2014/main" val="1792207184"/>
                    </a:ext>
                  </a:extLst>
                </a:gridCol>
                <a:gridCol w="727075">
                  <a:extLst>
                    <a:ext uri="{9D8B030D-6E8A-4147-A177-3AD203B41FA5}">
                      <a16:colId xmlns:a16="http://schemas.microsoft.com/office/drawing/2014/main" val="2085258466"/>
                    </a:ext>
                  </a:extLst>
                </a:gridCol>
                <a:gridCol w="85017">
                  <a:extLst>
                    <a:ext uri="{9D8B030D-6E8A-4147-A177-3AD203B41FA5}">
                      <a16:colId xmlns:a16="http://schemas.microsoft.com/office/drawing/2014/main" val="3204530631"/>
                    </a:ext>
                  </a:extLst>
                </a:gridCol>
                <a:gridCol w="85017">
                  <a:extLst>
                    <a:ext uri="{9D8B030D-6E8A-4147-A177-3AD203B41FA5}">
                      <a16:colId xmlns:a16="http://schemas.microsoft.com/office/drawing/2014/main" val="3123808931"/>
                    </a:ext>
                  </a:extLst>
                </a:gridCol>
                <a:gridCol w="596900">
                  <a:extLst>
                    <a:ext uri="{9D8B030D-6E8A-4147-A177-3AD203B41FA5}">
                      <a16:colId xmlns:a16="http://schemas.microsoft.com/office/drawing/2014/main" val="169596997"/>
                    </a:ext>
                  </a:extLst>
                </a:gridCol>
                <a:gridCol w="85017">
                  <a:extLst>
                    <a:ext uri="{9D8B030D-6E8A-4147-A177-3AD203B41FA5}">
                      <a16:colId xmlns:a16="http://schemas.microsoft.com/office/drawing/2014/main" val="3568319912"/>
                    </a:ext>
                  </a:extLst>
                </a:gridCol>
                <a:gridCol w="85017">
                  <a:extLst>
                    <a:ext uri="{9D8B030D-6E8A-4147-A177-3AD203B41FA5}">
                      <a16:colId xmlns:a16="http://schemas.microsoft.com/office/drawing/2014/main" val="537511598"/>
                    </a:ext>
                  </a:extLst>
                </a:gridCol>
                <a:gridCol w="569913">
                  <a:extLst>
                    <a:ext uri="{9D8B030D-6E8A-4147-A177-3AD203B41FA5}">
                      <a16:colId xmlns:a16="http://schemas.microsoft.com/office/drawing/2014/main" val="3702439069"/>
                    </a:ext>
                  </a:extLst>
                </a:gridCol>
                <a:gridCol w="85017">
                  <a:extLst>
                    <a:ext uri="{9D8B030D-6E8A-4147-A177-3AD203B41FA5}">
                      <a16:colId xmlns:a16="http://schemas.microsoft.com/office/drawing/2014/main" val="2928674423"/>
                    </a:ext>
                  </a:extLst>
                </a:gridCol>
                <a:gridCol w="85017">
                  <a:extLst>
                    <a:ext uri="{9D8B030D-6E8A-4147-A177-3AD203B41FA5}">
                      <a16:colId xmlns:a16="http://schemas.microsoft.com/office/drawing/2014/main" val="2039976293"/>
                    </a:ext>
                  </a:extLst>
                </a:gridCol>
                <a:gridCol w="828921">
                  <a:extLst>
                    <a:ext uri="{9D8B030D-6E8A-4147-A177-3AD203B41FA5}">
                      <a16:colId xmlns:a16="http://schemas.microsoft.com/office/drawing/2014/main" val="3685341820"/>
                    </a:ext>
                  </a:extLst>
                </a:gridCol>
              </a:tblGrid>
              <a:tr h="106290">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D9D9D9"/>
                      </a:solidFill>
                      <a:prstDash val="solid"/>
                      <a:round/>
                      <a:headEnd type="none" w="med" len="med"/>
                      <a:tailEnd type="none" w="med" len="med"/>
                    </a:lnT>
                    <a:lnB>
                      <a:noFill/>
                    </a:lnB>
                    <a:solidFill>
                      <a:srgbClr val="70AD47"/>
                    </a:solidFill>
                  </a:tcPr>
                </a:tc>
                <a:tc>
                  <a:txBody>
                    <a:bodyPr/>
                    <a:lstStyle/>
                    <a:p>
                      <a:pPr algn="l" fontAlgn="b"/>
                      <a:r>
                        <a:rPr lang="en-CA" sz="600" b="0" i="0" u="none" strike="noStrike">
                          <a:solidFill>
                            <a:srgbClr val="FFFFFF"/>
                          </a:solidFill>
                          <a:effectLst/>
                          <a:latin typeface="Calibri" panose="020F0502020204030204" pitchFamily="34" charset="0"/>
                        </a:rPr>
                        <a:t> </a:t>
                      </a:r>
                    </a:p>
                  </a:txBody>
                  <a:tcPr marL="0" marR="0" marT="0" marB="0" anchor="b">
                    <a:lnL>
                      <a:noFill/>
                    </a:lnL>
                    <a:lnR>
                      <a:noFill/>
                    </a:lnR>
                    <a:lnT w="6350" cap="flat" cmpd="sng" algn="ctr">
                      <a:solidFill>
                        <a:srgbClr val="D9D9D9"/>
                      </a:solidFill>
                      <a:prstDash val="solid"/>
                      <a:round/>
                      <a:headEnd type="none" w="med" len="med"/>
                      <a:tailEnd type="none" w="med" len="med"/>
                    </a:lnT>
                    <a:lnB>
                      <a:noFill/>
                    </a:lnB>
                    <a:solidFill>
                      <a:srgbClr val="70AD47"/>
                    </a:solidFill>
                  </a:tcPr>
                </a:tc>
                <a:tc>
                  <a:txBody>
                    <a:bodyPr/>
                    <a:lstStyle/>
                    <a:p>
                      <a:pPr algn="l" fontAlgn="b"/>
                      <a:r>
                        <a:rPr lang="en-CA" sz="600" b="0" i="0" u="none" strike="noStrike">
                          <a:solidFill>
                            <a:srgbClr val="FFFFFF"/>
                          </a:solidFill>
                          <a:effectLst/>
                          <a:latin typeface="Calibri" panose="020F0502020204030204" pitchFamily="34" charset="0"/>
                        </a:rPr>
                        <a:t>PM</a:t>
                      </a:r>
                    </a:p>
                  </a:txBody>
                  <a:tcPr marL="0" marR="0" marT="0" marB="0" anchor="b">
                    <a:lnL>
                      <a:noFill/>
                    </a:lnL>
                    <a:lnR>
                      <a:noFill/>
                    </a:lnR>
                    <a:lnT w="6350" cap="flat" cmpd="sng" algn="ctr">
                      <a:solidFill>
                        <a:srgbClr val="D9D9D9"/>
                      </a:solidFill>
                      <a:prstDash val="solid"/>
                      <a:round/>
                      <a:headEnd type="none" w="med" len="med"/>
                      <a:tailEnd type="none" w="med" len="med"/>
                    </a:lnT>
                    <a:lnB>
                      <a:noFill/>
                    </a:lnB>
                    <a:solidFill>
                      <a:srgbClr val="70AD47"/>
                    </a:solidFill>
                  </a:tcPr>
                </a:tc>
                <a:tc>
                  <a:txBody>
                    <a:bodyPr/>
                    <a:lstStyle/>
                    <a:p>
                      <a:pPr algn="l" fontAlgn="b"/>
                      <a:r>
                        <a:rPr lang="en-CA" sz="600" b="0" i="0" u="none" strike="noStrike">
                          <a:solidFill>
                            <a:srgbClr val="FFFFFF"/>
                          </a:solidFill>
                          <a:effectLst/>
                          <a:latin typeface="Calibri" panose="020F0502020204030204" pitchFamily="34" charset="0"/>
                        </a:rPr>
                        <a:t> </a:t>
                      </a:r>
                    </a:p>
                  </a:txBody>
                  <a:tcPr marL="0" marR="0" marT="0" marB="0" anchor="b">
                    <a:lnL>
                      <a:noFill/>
                    </a:lnL>
                    <a:lnR>
                      <a:noFill/>
                    </a:lnR>
                    <a:lnT w="6350" cap="flat" cmpd="sng" algn="ctr">
                      <a:solidFill>
                        <a:srgbClr val="D9D9D9"/>
                      </a:solidFill>
                      <a:prstDash val="solid"/>
                      <a:round/>
                      <a:headEnd type="none" w="med" len="med"/>
                      <a:tailEnd type="none" w="med" len="med"/>
                    </a:lnT>
                    <a:lnB>
                      <a:noFill/>
                    </a:lnB>
                    <a:solidFill>
                      <a:srgbClr val="70AD47"/>
                    </a:solidFill>
                  </a:tcPr>
                </a:tc>
                <a:tc>
                  <a:txBody>
                    <a:bodyPr/>
                    <a:lstStyle/>
                    <a:p>
                      <a:pPr algn="l" fontAlgn="b"/>
                      <a:r>
                        <a:rPr lang="en-CA" sz="600" b="0" i="0" u="none" strike="noStrike">
                          <a:solidFill>
                            <a:srgbClr val="FFFFFF"/>
                          </a:solidFill>
                          <a:effectLst/>
                          <a:latin typeface="Calibri" panose="020F0502020204030204" pitchFamily="34" charset="0"/>
                        </a:rPr>
                        <a:t> </a:t>
                      </a:r>
                    </a:p>
                  </a:txBody>
                  <a:tcPr marL="0" marR="0" marT="0" marB="0" anchor="b">
                    <a:lnL>
                      <a:noFill/>
                    </a:lnL>
                    <a:lnR>
                      <a:noFill/>
                    </a:lnR>
                    <a:lnT w="6350" cap="flat" cmpd="sng" algn="ctr">
                      <a:solidFill>
                        <a:srgbClr val="D9D9D9"/>
                      </a:solidFill>
                      <a:prstDash val="solid"/>
                      <a:round/>
                      <a:headEnd type="none" w="med" len="med"/>
                      <a:tailEnd type="none" w="med" len="med"/>
                    </a:lnT>
                    <a:lnB>
                      <a:noFill/>
                    </a:lnB>
                    <a:solidFill>
                      <a:srgbClr val="70AD47"/>
                    </a:solidFill>
                  </a:tcPr>
                </a:tc>
                <a:tc>
                  <a:txBody>
                    <a:bodyPr/>
                    <a:lstStyle/>
                    <a:p>
                      <a:pPr algn="l" fontAlgn="b"/>
                      <a:r>
                        <a:rPr lang="en-CA" sz="600" b="0" i="0" u="none" strike="noStrike">
                          <a:solidFill>
                            <a:srgbClr val="FFFFFF"/>
                          </a:solidFill>
                          <a:effectLst/>
                          <a:latin typeface="Calibri" panose="020F0502020204030204" pitchFamily="34" charset="0"/>
                        </a:rPr>
                        <a:t>PC</a:t>
                      </a:r>
                    </a:p>
                  </a:txBody>
                  <a:tcPr marL="0" marR="0" marT="0" marB="0" anchor="b">
                    <a:lnL>
                      <a:noFill/>
                    </a:lnL>
                    <a:lnR>
                      <a:noFill/>
                    </a:lnR>
                    <a:lnT w="6350" cap="flat" cmpd="sng" algn="ctr">
                      <a:solidFill>
                        <a:srgbClr val="D9D9D9"/>
                      </a:solidFill>
                      <a:prstDash val="solid"/>
                      <a:round/>
                      <a:headEnd type="none" w="med" len="med"/>
                      <a:tailEnd type="none" w="med" len="med"/>
                    </a:lnT>
                    <a:lnB>
                      <a:noFill/>
                    </a:lnB>
                    <a:solidFill>
                      <a:srgbClr val="70AD47"/>
                    </a:solidFill>
                  </a:tcPr>
                </a:tc>
                <a:tc>
                  <a:txBody>
                    <a:bodyPr/>
                    <a:lstStyle/>
                    <a:p>
                      <a:pPr algn="l" fontAlgn="b"/>
                      <a:r>
                        <a:rPr lang="en-CA" sz="600" b="0" i="0" u="none" strike="noStrike">
                          <a:solidFill>
                            <a:srgbClr val="FFFFFF"/>
                          </a:solidFill>
                          <a:effectLst/>
                          <a:latin typeface="Calibri" panose="020F0502020204030204" pitchFamily="34" charset="0"/>
                        </a:rPr>
                        <a:t> </a:t>
                      </a:r>
                    </a:p>
                  </a:txBody>
                  <a:tcPr marL="0" marR="0" marT="0" marB="0" anchor="b">
                    <a:lnL>
                      <a:noFill/>
                    </a:lnL>
                    <a:lnR>
                      <a:noFill/>
                    </a:lnR>
                    <a:lnT w="6350" cap="flat" cmpd="sng" algn="ctr">
                      <a:solidFill>
                        <a:srgbClr val="D9D9D9"/>
                      </a:solidFill>
                      <a:prstDash val="solid"/>
                      <a:round/>
                      <a:headEnd type="none" w="med" len="med"/>
                      <a:tailEnd type="none" w="med" len="med"/>
                    </a:lnT>
                    <a:lnB>
                      <a:noFill/>
                    </a:lnB>
                    <a:solidFill>
                      <a:srgbClr val="70AD47"/>
                    </a:solidFill>
                  </a:tcPr>
                </a:tc>
                <a:tc>
                  <a:txBody>
                    <a:bodyPr/>
                    <a:lstStyle/>
                    <a:p>
                      <a:pPr algn="l" fontAlgn="b"/>
                      <a:r>
                        <a:rPr lang="en-CA" sz="600" b="0" i="0" u="none" strike="noStrike">
                          <a:solidFill>
                            <a:srgbClr val="FFFFFF"/>
                          </a:solidFill>
                          <a:effectLst/>
                          <a:latin typeface="Calibri" panose="020F0502020204030204" pitchFamily="34" charset="0"/>
                        </a:rPr>
                        <a:t> </a:t>
                      </a:r>
                    </a:p>
                  </a:txBody>
                  <a:tcPr marL="0" marR="0" marT="0" marB="0" anchor="b">
                    <a:lnL>
                      <a:noFill/>
                    </a:lnL>
                    <a:lnR>
                      <a:noFill/>
                    </a:lnR>
                    <a:lnT w="6350" cap="flat" cmpd="sng" algn="ctr">
                      <a:solidFill>
                        <a:srgbClr val="D9D9D9"/>
                      </a:solidFill>
                      <a:prstDash val="solid"/>
                      <a:round/>
                      <a:headEnd type="none" w="med" len="med"/>
                      <a:tailEnd type="none" w="med" len="med"/>
                    </a:lnT>
                    <a:lnB>
                      <a:noFill/>
                    </a:lnB>
                    <a:solidFill>
                      <a:srgbClr val="70AD47"/>
                    </a:solidFill>
                  </a:tcPr>
                </a:tc>
                <a:tc>
                  <a:txBody>
                    <a:bodyPr/>
                    <a:lstStyle/>
                    <a:p>
                      <a:pPr algn="l" fontAlgn="b"/>
                      <a:r>
                        <a:rPr lang="en-CA" sz="600" b="0" i="0" u="none" strike="noStrike">
                          <a:solidFill>
                            <a:srgbClr val="FFFFFF"/>
                          </a:solidFill>
                          <a:effectLst/>
                          <a:latin typeface="Calibri" panose="020F0502020204030204" pitchFamily="34" charset="0"/>
                        </a:rPr>
                        <a:t>OCM</a:t>
                      </a:r>
                    </a:p>
                  </a:txBody>
                  <a:tcPr marL="0" marR="0" marT="0" marB="0" anchor="b">
                    <a:lnL>
                      <a:noFill/>
                    </a:lnL>
                    <a:lnR>
                      <a:noFill/>
                    </a:lnR>
                    <a:lnT w="6350" cap="flat" cmpd="sng" algn="ctr">
                      <a:solidFill>
                        <a:srgbClr val="D9D9D9"/>
                      </a:solidFill>
                      <a:prstDash val="solid"/>
                      <a:round/>
                      <a:headEnd type="none" w="med" len="med"/>
                      <a:tailEnd type="none" w="med" len="med"/>
                    </a:lnT>
                    <a:lnB>
                      <a:noFill/>
                    </a:lnB>
                    <a:solidFill>
                      <a:srgbClr val="70AD47"/>
                    </a:solidFill>
                  </a:tcPr>
                </a:tc>
                <a:tc>
                  <a:txBody>
                    <a:bodyPr/>
                    <a:lstStyle/>
                    <a:p>
                      <a:pPr algn="l" fontAlgn="b"/>
                      <a:r>
                        <a:rPr lang="en-CA" sz="600" b="0" i="0" u="none" strike="noStrike">
                          <a:solidFill>
                            <a:srgbClr val="FFFFFF"/>
                          </a:solidFill>
                          <a:effectLst/>
                          <a:latin typeface="Calibri" panose="020F0502020204030204" pitchFamily="34" charset="0"/>
                        </a:rPr>
                        <a:t> </a:t>
                      </a:r>
                    </a:p>
                  </a:txBody>
                  <a:tcPr marL="0" marR="0" marT="0" marB="0" anchor="b">
                    <a:lnL>
                      <a:noFill/>
                    </a:lnL>
                    <a:lnR>
                      <a:noFill/>
                    </a:lnR>
                    <a:lnT w="6350" cap="flat" cmpd="sng" algn="ctr">
                      <a:solidFill>
                        <a:srgbClr val="D9D9D9"/>
                      </a:solidFill>
                      <a:prstDash val="solid"/>
                      <a:round/>
                      <a:headEnd type="none" w="med" len="med"/>
                      <a:tailEnd type="none" w="med" len="med"/>
                    </a:lnT>
                    <a:lnB>
                      <a:noFill/>
                    </a:lnB>
                    <a:solidFill>
                      <a:srgbClr val="70AD47"/>
                    </a:solidFill>
                  </a:tcPr>
                </a:tc>
                <a:tc>
                  <a:txBody>
                    <a:bodyPr/>
                    <a:lstStyle/>
                    <a:p>
                      <a:pPr algn="l" fontAlgn="b"/>
                      <a:r>
                        <a:rPr lang="en-CA" sz="600" b="0" i="0" u="none" strike="noStrike">
                          <a:solidFill>
                            <a:srgbClr val="FFFFFF"/>
                          </a:solidFill>
                          <a:effectLst/>
                          <a:latin typeface="Calibri" panose="020F0502020204030204" pitchFamily="34" charset="0"/>
                        </a:rPr>
                        <a:t> </a:t>
                      </a:r>
                    </a:p>
                  </a:txBody>
                  <a:tcPr marL="0" marR="0" marT="0" marB="0" anchor="b">
                    <a:lnL>
                      <a:noFill/>
                    </a:lnL>
                    <a:lnR>
                      <a:noFill/>
                    </a:lnR>
                    <a:lnT w="6350" cap="flat" cmpd="sng" algn="ctr">
                      <a:solidFill>
                        <a:srgbClr val="D9D9D9"/>
                      </a:solidFill>
                      <a:prstDash val="solid"/>
                      <a:round/>
                      <a:headEnd type="none" w="med" len="med"/>
                      <a:tailEnd type="none" w="med" len="med"/>
                    </a:lnT>
                    <a:lnB>
                      <a:noFill/>
                    </a:lnB>
                    <a:solidFill>
                      <a:srgbClr val="70AD47"/>
                    </a:solidFill>
                  </a:tcPr>
                </a:tc>
                <a:tc>
                  <a:txBody>
                    <a:bodyPr/>
                    <a:lstStyle/>
                    <a:p>
                      <a:pPr algn="l" fontAlgn="b"/>
                      <a:r>
                        <a:rPr lang="en-CA" sz="600" b="0" i="0" u="none" strike="noStrike">
                          <a:solidFill>
                            <a:srgbClr val="FFFFFF"/>
                          </a:solidFill>
                          <a:effectLst/>
                          <a:latin typeface="Calibri" panose="020F0502020204030204" pitchFamily="34" charset="0"/>
                        </a:rPr>
                        <a:t>Arch</a:t>
                      </a:r>
                    </a:p>
                  </a:txBody>
                  <a:tcPr marL="0" marR="0" marT="0" marB="0" anchor="b">
                    <a:lnL>
                      <a:noFill/>
                    </a:lnL>
                    <a:lnR>
                      <a:noFill/>
                    </a:lnR>
                    <a:lnT w="6350" cap="flat" cmpd="sng" algn="ctr">
                      <a:solidFill>
                        <a:srgbClr val="D9D9D9"/>
                      </a:solidFill>
                      <a:prstDash val="solid"/>
                      <a:round/>
                      <a:headEnd type="none" w="med" len="med"/>
                      <a:tailEnd type="none" w="med" len="med"/>
                    </a:lnT>
                    <a:lnB>
                      <a:noFill/>
                    </a:lnB>
                    <a:solidFill>
                      <a:srgbClr val="70AD47"/>
                    </a:solidFill>
                  </a:tcPr>
                </a:tc>
                <a:tc>
                  <a:txBody>
                    <a:bodyPr/>
                    <a:lstStyle/>
                    <a:p>
                      <a:pPr algn="l" fontAlgn="b"/>
                      <a:r>
                        <a:rPr lang="en-CA" sz="600" b="0" i="0" u="none" strike="noStrike">
                          <a:solidFill>
                            <a:srgbClr val="FFFFFF"/>
                          </a:solidFill>
                          <a:effectLst/>
                          <a:latin typeface="Calibri" panose="020F0502020204030204" pitchFamily="34" charset="0"/>
                        </a:rPr>
                        <a:t> </a:t>
                      </a:r>
                    </a:p>
                  </a:txBody>
                  <a:tcPr marL="0" marR="0" marT="0" marB="0" anchor="b">
                    <a:lnL>
                      <a:noFill/>
                    </a:lnL>
                    <a:lnR>
                      <a:noFill/>
                    </a:lnR>
                    <a:lnT w="6350" cap="flat" cmpd="sng" algn="ctr">
                      <a:solidFill>
                        <a:srgbClr val="D9D9D9"/>
                      </a:solidFill>
                      <a:prstDash val="solid"/>
                      <a:round/>
                      <a:headEnd type="none" w="med" len="med"/>
                      <a:tailEnd type="none" w="med" len="med"/>
                    </a:lnT>
                    <a:lnB>
                      <a:noFill/>
                    </a:lnB>
                    <a:solidFill>
                      <a:srgbClr val="70AD47"/>
                    </a:solidFill>
                  </a:tcPr>
                </a:tc>
                <a:tc>
                  <a:txBody>
                    <a:bodyPr/>
                    <a:lstStyle/>
                    <a:p>
                      <a:pPr algn="l" fontAlgn="b"/>
                      <a:r>
                        <a:rPr lang="en-CA" sz="600" b="0" i="0" u="none" strike="noStrike">
                          <a:solidFill>
                            <a:srgbClr val="FFFFFF"/>
                          </a:solidFill>
                          <a:effectLst/>
                          <a:latin typeface="Calibri" panose="020F0502020204030204" pitchFamily="34" charset="0"/>
                        </a:rPr>
                        <a:t> </a:t>
                      </a:r>
                    </a:p>
                  </a:txBody>
                  <a:tcPr marL="0" marR="0" marT="0" marB="0" anchor="b">
                    <a:lnL>
                      <a:noFill/>
                    </a:lnL>
                    <a:lnR>
                      <a:noFill/>
                    </a:lnR>
                    <a:lnT w="6350" cap="flat" cmpd="sng" algn="ctr">
                      <a:solidFill>
                        <a:srgbClr val="D9D9D9"/>
                      </a:solidFill>
                      <a:prstDash val="solid"/>
                      <a:round/>
                      <a:headEnd type="none" w="med" len="med"/>
                      <a:tailEnd type="none" w="med" len="med"/>
                    </a:lnT>
                    <a:lnB>
                      <a:noFill/>
                    </a:lnB>
                    <a:solidFill>
                      <a:srgbClr val="70AD47"/>
                    </a:solidFill>
                  </a:tcPr>
                </a:tc>
                <a:tc>
                  <a:txBody>
                    <a:bodyPr/>
                    <a:lstStyle/>
                    <a:p>
                      <a:pPr algn="l" fontAlgn="b"/>
                      <a:r>
                        <a:rPr lang="en-CA" sz="600" b="0" i="0" u="none" strike="noStrike">
                          <a:solidFill>
                            <a:srgbClr val="FFFFFF"/>
                          </a:solidFill>
                          <a:effectLst/>
                          <a:latin typeface="Calibri" panose="020F0502020204030204" pitchFamily="34" charset="0"/>
                        </a:rPr>
                        <a:t>BA</a:t>
                      </a:r>
                    </a:p>
                  </a:txBody>
                  <a:tcPr marL="0" marR="0" marT="0" marB="0" anchor="b">
                    <a:lnL>
                      <a:noFill/>
                    </a:lnL>
                    <a:lnR>
                      <a:noFill/>
                    </a:lnR>
                    <a:lnT w="6350" cap="flat" cmpd="sng" algn="ctr">
                      <a:solidFill>
                        <a:srgbClr val="D9D9D9"/>
                      </a:solidFill>
                      <a:prstDash val="solid"/>
                      <a:round/>
                      <a:headEnd type="none" w="med" len="med"/>
                      <a:tailEnd type="none" w="med" len="med"/>
                    </a:lnT>
                    <a:lnB>
                      <a:noFill/>
                    </a:lnB>
                    <a:solidFill>
                      <a:srgbClr val="70AD47"/>
                    </a:solidFill>
                  </a:tcPr>
                </a:tc>
                <a:tc>
                  <a:txBody>
                    <a:bodyPr/>
                    <a:lstStyle/>
                    <a:p>
                      <a:pPr algn="l" fontAlgn="b"/>
                      <a:r>
                        <a:rPr lang="en-CA" sz="600" b="0" i="0" u="none" strike="noStrike">
                          <a:solidFill>
                            <a:srgbClr val="FFFFFF"/>
                          </a:solidFill>
                          <a:effectLst/>
                          <a:latin typeface="Calibri" panose="020F0502020204030204" pitchFamily="34" charset="0"/>
                        </a:rPr>
                        <a:t> </a:t>
                      </a:r>
                    </a:p>
                  </a:txBody>
                  <a:tcPr marL="0" marR="0" marT="0" marB="0" anchor="b">
                    <a:lnL>
                      <a:noFill/>
                    </a:lnL>
                    <a:lnR>
                      <a:noFill/>
                    </a:lnR>
                    <a:lnT w="6350" cap="flat" cmpd="sng" algn="ctr">
                      <a:solidFill>
                        <a:srgbClr val="D9D9D9"/>
                      </a:solidFill>
                      <a:prstDash val="solid"/>
                      <a:round/>
                      <a:headEnd type="none" w="med" len="med"/>
                      <a:tailEnd type="none" w="med" len="med"/>
                    </a:lnT>
                    <a:lnB>
                      <a:noFill/>
                    </a:lnB>
                    <a:solidFill>
                      <a:srgbClr val="70AD47"/>
                    </a:solidFill>
                  </a:tcPr>
                </a:tc>
                <a:tc>
                  <a:txBody>
                    <a:bodyPr/>
                    <a:lstStyle/>
                    <a:p>
                      <a:pPr algn="l" fontAlgn="b"/>
                      <a:r>
                        <a:rPr lang="en-CA" sz="600" b="0" i="0" u="none" strike="noStrike">
                          <a:solidFill>
                            <a:srgbClr val="FFFFFF"/>
                          </a:solidFill>
                          <a:effectLst/>
                          <a:latin typeface="Calibri" panose="020F0502020204030204" pitchFamily="34" charset="0"/>
                        </a:rPr>
                        <a:t> </a:t>
                      </a:r>
                    </a:p>
                  </a:txBody>
                  <a:tcPr marL="0" marR="0" marT="0" marB="0" anchor="b">
                    <a:lnL>
                      <a:noFill/>
                    </a:lnL>
                    <a:lnR>
                      <a:noFill/>
                    </a:lnR>
                    <a:lnT w="6350" cap="flat" cmpd="sng" algn="ctr">
                      <a:solidFill>
                        <a:srgbClr val="D9D9D9"/>
                      </a:solidFill>
                      <a:prstDash val="solid"/>
                      <a:round/>
                      <a:headEnd type="none" w="med" len="med"/>
                      <a:tailEnd type="none" w="med" len="med"/>
                    </a:lnT>
                    <a:lnB>
                      <a:noFill/>
                    </a:lnB>
                    <a:solidFill>
                      <a:srgbClr val="70AD47"/>
                    </a:solidFill>
                  </a:tcPr>
                </a:tc>
                <a:tc>
                  <a:txBody>
                    <a:bodyPr/>
                    <a:lstStyle/>
                    <a:p>
                      <a:pPr algn="l" fontAlgn="b"/>
                      <a:r>
                        <a:rPr lang="en-CA" sz="600" b="0" i="0" u="none" strike="noStrike">
                          <a:solidFill>
                            <a:srgbClr val="FFFFFF"/>
                          </a:solidFill>
                          <a:effectLst/>
                          <a:latin typeface="Calibri" panose="020F0502020204030204" pitchFamily="34" charset="0"/>
                        </a:rPr>
                        <a:t>QA</a:t>
                      </a:r>
                    </a:p>
                  </a:txBody>
                  <a:tcPr marL="0" marR="0" marT="0" marB="0" anchor="b">
                    <a:lnL>
                      <a:noFill/>
                    </a:lnL>
                    <a:lnR>
                      <a:noFill/>
                    </a:lnR>
                    <a:lnT w="6350" cap="flat" cmpd="sng" algn="ctr">
                      <a:solidFill>
                        <a:srgbClr val="D9D9D9"/>
                      </a:solidFill>
                      <a:prstDash val="solid"/>
                      <a:round/>
                      <a:headEnd type="none" w="med" len="med"/>
                      <a:tailEnd type="none" w="med" len="med"/>
                    </a:lnT>
                    <a:lnB>
                      <a:noFill/>
                    </a:lnB>
                    <a:solidFill>
                      <a:srgbClr val="70AD47"/>
                    </a:solidFill>
                  </a:tcPr>
                </a:tc>
                <a:tc>
                  <a:txBody>
                    <a:bodyPr/>
                    <a:lstStyle/>
                    <a:p>
                      <a:pPr algn="l" fontAlgn="b"/>
                      <a:r>
                        <a:rPr lang="en-CA" sz="600" b="0" i="0" u="none" strike="noStrike">
                          <a:solidFill>
                            <a:srgbClr val="FFFFFF"/>
                          </a:solidFill>
                          <a:effectLst/>
                          <a:latin typeface="Calibri" panose="020F0502020204030204" pitchFamily="34" charset="0"/>
                        </a:rPr>
                        <a:t> </a:t>
                      </a:r>
                    </a:p>
                  </a:txBody>
                  <a:tcPr marL="0" marR="0" marT="0" marB="0" anchor="b">
                    <a:lnL>
                      <a:noFill/>
                    </a:lnL>
                    <a:lnR>
                      <a:noFill/>
                    </a:lnR>
                    <a:lnT w="6350" cap="flat" cmpd="sng" algn="ctr">
                      <a:solidFill>
                        <a:srgbClr val="D9D9D9"/>
                      </a:solidFill>
                      <a:prstDash val="solid"/>
                      <a:round/>
                      <a:headEnd type="none" w="med" len="med"/>
                      <a:tailEnd type="none" w="med" len="med"/>
                    </a:lnT>
                    <a:lnB>
                      <a:noFill/>
                    </a:lnB>
                    <a:solidFill>
                      <a:srgbClr val="70AD47"/>
                    </a:solidFill>
                  </a:tcPr>
                </a:tc>
                <a:tc>
                  <a:txBody>
                    <a:bodyPr/>
                    <a:lstStyle/>
                    <a:p>
                      <a:pPr algn="l" fontAlgn="b"/>
                      <a:r>
                        <a:rPr lang="en-CA" sz="600" b="0" i="0" u="none" strike="noStrike">
                          <a:solidFill>
                            <a:srgbClr val="FFFFFF"/>
                          </a:solidFill>
                          <a:effectLst/>
                          <a:latin typeface="Calibri" panose="020F0502020204030204" pitchFamily="34" charset="0"/>
                        </a:rPr>
                        <a:t> </a:t>
                      </a:r>
                    </a:p>
                  </a:txBody>
                  <a:tcPr marL="0" marR="0" marT="0" marB="0" anchor="b">
                    <a:lnL>
                      <a:noFill/>
                    </a:lnL>
                    <a:lnR>
                      <a:noFill/>
                    </a:lnR>
                    <a:lnT w="6350" cap="flat" cmpd="sng" algn="ctr">
                      <a:solidFill>
                        <a:srgbClr val="D9D9D9"/>
                      </a:solidFill>
                      <a:prstDash val="solid"/>
                      <a:round/>
                      <a:headEnd type="none" w="med" len="med"/>
                      <a:tailEnd type="none" w="med" len="med"/>
                    </a:lnT>
                    <a:lnB>
                      <a:noFill/>
                    </a:lnB>
                    <a:solidFill>
                      <a:srgbClr val="70AD47"/>
                    </a:solidFill>
                  </a:tcPr>
                </a:tc>
                <a:tc>
                  <a:txBody>
                    <a:bodyPr/>
                    <a:lstStyle/>
                    <a:p>
                      <a:pPr algn="l" fontAlgn="b"/>
                      <a:r>
                        <a:rPr lang="en-CA" sz="600" b="0" i="0" u="none" strike="noStrike">
                          <a:solidFill>
                            <a:srgbClr val="FFFFFF"/>
                          </a:solidFill>
                          <a:effectLst/>
                          <a:latin typeface="Calibri" panose="020F0502020204030204" pitchFamily="34" charset="0"/>
                        </a:rPr>
                        <a:t>Business</a:t>
                      </a:r>
                    </a:p>
                  </a:txBody>
                  <a:tcPr marL="0" marR="0" marT="0" marB="0" anchor="b">
                    <a:lnL>
                      <a:noFill/>
                    </a:lnL>
                    <a:lnR>
                      <a:noFill/>
                    </a:lnR>
                    <a:lnT w="6350" cap="flat" cmpd="sng" algn="ctr">
                      <a:solidFill>
                        <a:srgbClr val="D9D9D9"/>
                      </a:solidFill>
                      <a:prstDash val="solid"/>
                      <a:round/>
                      <a:headEnd type="none" w="med" len="med"/>
                      <a:tailEnd type="none" w="med" len="med"/>
                    </a:lnT>
                    <a:lnB>
                      <a:noFill/>
                    </a:lnB>
                    <a:solidFill>
                      <a:srgbClr val="70AD47"/>
                    </a:solidFill>
                  </a:tcPr>
                </a:tc>
                <a:tc>
                  <a:txBody>
                    <a:bodyPr/>
                    <a:lstStyle/>
                    <a:p>
                      <a:pPr algn="l" fontAlgn="b"/>
                      <a:r>
                        <a:rPr lang="en-CA" sz="600" b="0" i="0" u="none" strike="noStrike">
                          <a:solidFill>
                            <a:srgbClr val="FFFFFF"/>
                          </a:solidFill>
                          <a:effectLst/>
                          <a:latin typeface="Calibri" panose="020F0502020204030204" pitchFamily="34" charset="0"/>
                        </a:rPr>
                        <a:t> </a:t>
                      </a:r>
                    </a:p>
                  </a:txBody>
                  <a:tcPr marL="0" marR="0" marT="0" marB="0" anchor="b">
                    <a:lnL>
                      <a:noFill/>
                    </a:lnL>
                    <a:lnR>
                      <a:noFill/>
                    </a:lnR>
                    <a:lnT w="6350" cap="flat" cmpd="sng" algn="ctr">
                      <a:solidFill>
                        <a:srgbClr val="D9D9D9"/>
                      </a:solidFill>
                      <a:prstDash val="solid"/>
                      <a:round/>
                      <a:headEnd type="none" w="med" len="med"/>
                      <a:tailEnd type="none" w="med" len="med"/>
                    </a:lnT>
                    <a:lnB>
                      <a:noFill/>
                    </a:lnB>
                    <a:solidFill>
                      <a:srgbClr val="70AD47"/>
                    </a:solidFill>
                  </a:tcPr>
                </a:tc>
                <a:tc>
                  <a:txBody>
                    <a:bodyPr/>
                    <a:lstStyle/>
                    <a:p>
                      <a:pPr algn="l" fontAlgn="b"/>
                      <a:r>
                        <a:rPr lang="en-CA" sz="600" b="0" i="0" u="none" strike="noStrike">
                          <a:solidFill>
                            <a:srgbClr val="FFFFFF"/>
                          </a:solidFill>
                          <a:effectLst/>
                          <a:latin typeface="Calibri" panose="020F0502020204030204" pitchFamily="34" charset="0"/>
                        </a:rPr>
                        <a:t> </a:t>
                      </a:r>
                    </a:p>
                  </a:txBody>
                  <a:tcPr marL="0" marR="0" marT="0" marB="0" anchor="b">
                    <a:lnL>
                      <a:noFill/>
                    </a:lnL>
                    <a:lnR>
                      <a:noFill/>
                    </a:lnR>
                    <a:lnT w="6350" cap="flat" cmpd="sng" algn="ctr">
                      <a:solidFill>
                        <a:srgbClr val="D9D9D9"/>
                      </a:solidFill>
                      <a:prstDash val="solid"/>
                      <a:round/>
                      <a:headEnd type="none" w="med" len="med"/>
                      <a:tailEnd type="none" w="med" len="med"/>
                    </a:lnT>
                    <a:lnB>
                      <a:noFill/>
                    </a:lnB>
                    <a:solidFill>
                      <a:srgbClr val="70AD47"/>
                    </a:solidFill>
                  </a:tcPr>
                </a:tc>
                <a:tc>
                  <a:txBody>
                    <a:bodyPr/>
                    <a:lstStyle/>
                    <a:p>
                      <a:pPr algn="l" fontAlgn="b"/>
                      <a:r>
                        <a:rPr lang="en-CA" sz="600" b="0" i="0" u="none" strike="noStrike">
                          <a:solidFill>
                            <a:srgbClr val="FFFFFF"/>
                          </a:solidFill>
                          <a:effectLst/>
                          <a:latin typeface="Calibri" panose="020F0502020204030204" pitchFamily="34" charset="0"/>
                        </a:rPr>
                        <a:t>Security</a:t>
                      </a:r>
                    </a:p>
                  </a:txBody>
                  <a:tcPr marL="0" marR="0" marT="0" marB="0" anchor="b">
                    <a:lnL>
                      <a:noFill/>
                    </a:lnL>
                    <a:lnR>
                      <a:noFill/>
                    </a:lnR>
                    <a:lnT w="6350" cap="flat" cmpd="sng" algn="ctr">
                      <a:solidFill>
                        <a:srgbClr val="D9D9D9"/>
                      </a:solidFill>
                      <a:prstDash val="solid"/>
                      <a:round/>
                      <a:headEnd type="none" w="med" len="med"/>
                      <a:tailEnd type="none" w="med" len="med"/>
                    </a:lnT>
                    <a:lnB>
                      <a:noFill/>
                    </a:lnB>
                    <a:solidFill>
                      <a:srgbClr val="70AD47"/>
                    </a:solidFill>
                  </a:tcPr>
                </a:tc>
                <a:tc>
                  <a:txBody>
                    <a:bodyPr/>
                    <a:lstStyle/>
                    <a:p>
                      <a:pPr algn="l" fontAlgn="b"/>
                      <a:r>
                        <a:rPr lang="en-CA" sz="600" b="0" i="0" u="none" strike="noStrike">
                          <a:solidFill>
                            <a:srgbClr val="FFFFFF"/>
                          </a:solidFill>
                          <a:effectLst/>
                          <a:latin typeface="Calibri" panose="020F0502020204030204" pitchFamily="34" charset="0"/>
                        </a:rPr>
                        <a:t> </a:t>
                      </a:r>
                    </a:p>
                  </a:txBody>
                  <a:tcPr marL="0" marR="0" marT="0" marB="0" anchor="b">
                    <a:lnL>
                      <a:noFill/>
                    </a:lnL>
                    <a:lnR>
                      <a:noFill/>
                    </a:lnR>
                    <a:lnT w="6350" cap="flat" cmpd="sng" algn="ctr">
                      <a:solidFill>
                        <a:srgbClr val="D9D9D9"/>
                      </a:solidFill>
                      <a:prstDash val="solid"/>
                      <a:round/>
                      <a:headEnd type="none" w="med" len="med"/>
                      <a:tailEnd type="none" w="med" len="med"/>
                    </a:lnT>
                    <a:lnB>
                      <a:noFill/>
                    </a:lnB>
                    <a:solidFill>
                      <a:srgbClr val="70AD47"/>
                    </a:solidFill>
                  </a:tcPr>
                </a:tc>
                <a:tc>
                  <a:txBody>
                    <a:bodyPr/>
                    <a:lstStyle/>
                    <a:p>
                      <a:pPr algn="l" fontAlgn="b"/>
                      <a:r>
                        <a:rPr lang="en-CA" sz="600" b="0" i="0" u="none" strike="noStrike">
                          <a:solidFill>
                            <a:srgbClr val="FFFFFF"/>
                          </a:solidFill>
                          <a:effectLst/>
                          <a:latin typeface="Calibri" panose="020F0502020204030204" pitchFamily="34" charset="0"/>
                        </a:rPr>
                        <a:t> </a:t>
                      </a:r>
                    </a:p>
                  </a:txBody>
                  <a:tcPr marL="0" marR="0" marT="0" marB="0" anchor="b">
                    <a:lnL>
                      <a:noFill/>
                    </a:lnL>
                    <a:lnR>
                      <a:noFill/>
                    </a:lnR>
                    <a:lnT w="6350" cap="flat" cmpd="sng" algn="ctr">
                      <a:solidFill>
                        <a:srgbClr val="D9D9D9"/>
                      </a:solidFill>
                      <a:prstDash val="solid"/>
                      <a:round/>
                      <a:headEnd type="none" w="med" len="med"/>
                      <a:tailEnd type="none" w="med" len="med"/>
                    </a:lnT>
                    <a:lnB>
                      <a:noFill/>
                    </a:lnB>
                    <a:solidFill>
                      <a:srgbClr val="70AD47"/>
                    </a:solidFill>
                  </a:tcPr>
                </a:tc>
                <a:tc>
                  <a:txBody>
                    <a:bodyPr/>
                    <a:lstStyle/>
                    <a:p>
                      <a:pPr algn="l" fontAlgn="b"/>
                      <a:r>
                        <a:rPr lang="en-CA" sz="600" b="0" i="0" u="none" strike="noStrike">
                          <a:solidFill>
                            <a:srgbClr val="FFFFFF"/>
                          </a:solidFill>
                          <a:effectLst/>
                          <a:latin typeface="Calibri" panose="020F0502020204030204" pitchFamily="34" charset="0"/>
                        </a:rPr>
                        <a:t>UX</a:t>
                      </a:r>
                    </a:p>
                  </a:txBody>
                  <a:tcPr marL="0" marR="0" marT="0" marB="0" anchor="b">
                    <a:lnL>
                      <a:noFill/>
                    </a:lnL>
                    <a:lnR>
                      <a:noFill/>
                    </a:lnR>
                    <a:lnT w="6350" cap="flat" cmpd="sng" algn="ctr">
                      <a:solidFill>
                        <a:srgbClr val="D9D9D9"/>
                      </a:solidFill>
                      <a:prstDash val="solid"/>
                      <a:round/>
                      <a:headEnd type="none" w="med" len="med"/>
                      <a:tailEnd type="none" w="med" len="med"/>
                    </a:lnT>
                    <a:lnB>
                      <a:noFill/>
                    </a:lnB>
                    <a:solidFill>
                      <a:srgbClr val="70AD47"/>
                    </a:solidFill>
                  </a:tcPr>
                </a:tc>
                <a:tc>
                  <a:txBody>
                    <a:bodyPr/>
                    <a:lstStyle/>
                    <a:p>
                      <a:pPr algn="l" fontAlgn="b"/>
                      <a:r>
                        <a:rPr lang="en-CA" sz="600" b="0" i="0" u="none" strike="noStrike">
                          <a:solidFill>
                            <a:srgbClr val="FFFFFF"/>
                          </a:solidFill>
                          <a:effectLst/>
                          <a:latin typeface="Calibri" panose="020F0502020204030204" pitchFamily="34" charset="0"/>
                        </a:rPr>
                        <a:t> </a:t>
                      </a:r>
                    </a:p>
                  </a:txBody>
                  <a:tcPr marL="0" marR="0" marT="0" marB="0" anchor="b">
                    <a:lnL>
                      <a:noFill/>
                    </a:lnL>
                    <a:lnR>
                      <a:noFill/>
                    </a:lnR>
                    <a:lnT w="6350" cap="flat" cmpd="sng" algn="ctr">
                      <a:solidFill>
                        <a:srgbClr val="D9D9D9"/>
                      </a:solidFill>
                      <a:prstDash val="solid"/>
                      <a:round/>
                      <a:headEnd type="none" w="med" len="med"/>
                      <a:tailEnd type="none" w="med" len="med"/>
                    </a:lnT>
                    <a:lnB>
                      <a:noFill/>
                    </a:lnB>
                    <a:solidFill>
                      <a:srgbClr val="70AD47"/>
                    </a:solidFill>
                  </a:tcPr>
                </a:tc>
                <a:tc>
                  <a:txBody>
                    <a:bodyPr/>
                    <a:lstStyle/>
                    <a:p>
                      <a:pPr algn="l" fontAlgn="b"/>
                      <a:r>
                        <a:rPr lang="en-CA" sz="600" b="0" i="0" u="none" strike="noStrike">
                          <a:solidFill>
                            <a:srgbClr val="FFFFFF"/>
                          </a:solidFill>
                          <a:effectLst/>
                          <a:latin typeface="Calibri" panose="020F0502020204030204" pitchFamily="34" charset="0"/>
                        </a:rPr>
                        <a:t> </a:t>
                      </a:r>
                    </a:p>
                  </a:txBody>
                  <a:tcPr marL="0" marR="0" marT="0" marB="0" anchor="b">
                    <a:lnL>
                      <a:noFill/>
                    </a:lnL>
                    <a:lnR>
                      <a:noFill/>
                    </a:lnR>
                    <a:lnT w="6350" cap="flat" cmpd="sng" algn="ctr">
                      <a:solidFill>
                        <a:srgbClr val="D9D9D9"/>
                      </a:solidFill>
                      <a:prstDash val="solid"/>
                      <a:round/>
                      <a:headEnd type="none" w="med" len="med"/>
                      <a:tailEnd type="none" w="med" len="med"/>
                    </a:lnT>
                    <a:lnB>
                      <a:noFill/>
                    </a:lnB>
                    <a:solidFill>
                      <a:srgbClr val="70AD47"/>
                    </a:solidFill>
                  </a:tcPr>
                </a:tc>
                <a:tc>
                  <a:txBody>
                    <a:bodyPr/>
                    <a:lstStyle/>
                    <a:p>
                      <a:pPr algn="l" fontAlgn="b"/>
                      <a:r>
                        <a:rPr lang="en-CA" sz="600" b="0" i="0" u="none" strike="noStrike">
                          <a:solidFill>
                            <a:srgbClr val="FFFFFF"/>
                          </a:solidFill>
                          <a:effectLst/>
                          <a:latin typeface="Calibri" panose="020F0502020204030204" pitchFamily="34" charset="0"/>
                        </a:rPr>
                        <a:t>T24</a:t>
                      </a:r>
                    </a:p>
                  </a:txBody>
                  <a:tcPr marL="0" marR="0" marT="0" marB="0" anchor="b">
                    <a:lnL>
                      <a:noFill/>
                    </a:lnL>
                    <a:lnR>
                      <a:noFill/>
                    </a:lnR>
                    <a:lnT w="6350" cap="flat" cmpd="sng" algn="ctr">
                      <a:solidFill>
                        <a:srgbClr val="D9D9D9"/>
                      </a:solidFill>
                      <a:prstDash val="solid"/>
                      <a:round/>
                      <a:headEnd type="none" w="med" len="med"/>
                      <a:tailEnd type="none" w="med" len="med"/>
                    </a:lnT>
                    <a:lnB>
                      <a:noFill/>
                    </a:lnB>
                    <a:solidFill>
                      <a:srgbClr val="70AD47"/>
                    </a:solidFill>
                  </a:tcPr>
                </a:tc>
                <a:tc>
                  <a:txBody>
                    <a:bodyPr/>
                    <a:lstStyle/>
                    <a:p>
                      <a:pPr algn="l" fontAlgn="b"/>
                      <a:r>
                        <a:rPr lang="en-CA" sz="600" b="0" i="0" u="none" strike="noStrike">
                          <a:solidFill>
                            <a:srgbClr val="FFFFFF"/>
                          </a:solidFill>
                          <a:effectLst/>
                          <a:latin typeface="Calibri" panose="020F0502020204030204" pitchFamily="34" charset="0"/>
                        </a:rPr>
                        <a:t> </a:t>
                      </a:r>
                    </a:p>
                  </a:txBody>
                  <a:tcPr marL="0" marR="0" marT="0" marB="0" anchor="b">
                    <a:lnL>
                      <a:noFill/>
                    </a:lnL>
                    <a:lnR>
                      <a:noFill/>
                    </a:lnR>
                    <a:lnT w="6350" cap="flat" cmpd="sng" algn="ctr">
                      <a:solidFill>
                        <a:srgbClr val="D9D9D9"/>
                      </a:solidFill>
                      <a:prstDash val="solid"/>
                      <a:round/>
                      <a:headEnd type="none" w="med" len="med"/>
                      <a:tailEnd type="none" w="med" len="med"/>
                    </a:lnT>
                    <a:lnB>
                      <a:noFill/>
                    </a:lnB>
                    <a:solidFill>
                      <a:srgbClr val="70AD47"/>
                    </a:solidFill>
                  </a:tcPr>
                </a:tc>
                <a:tc>
                  <a:txBody>
                    <a:bodyPr/>
                    <a:lstStyle/>
                    <a:p>
                      <a:pPr algn="l" fontAlgn="b"/>
                      <a:r>
                        <a:rPr lang="en-CA" sz="600" b="0" i="0" u="none" strike="noStrike">
                          <a:solidFill>
                            <a:srgbClr val="FFFFFF"/>
                          </a:solidFill>
                          <a:effectLst/>
                          <a:latin typeface="Calibri" panose="020F0502020204030204" pitchFamily="34" charset="0"/>
                        </a:rPr>
                        <a:t> </a:t>
                      </a:r>
                    </a:p>
                  </a:txBody>
                  <a:tcPr marL="0" marR="0" marT="0" marB="0" anchor="b">
                    <a:lnL>
                      <a:noFill/>
                    </a:lnL>
                    <a:lnR>
                      <a:noFill/>
                    </a:lnR>
                    <a:lnT w="6350" cap="flat" cmpd="sng" algn="ctr">
                      <a:solidFill>
                        <a:srgbClr val="D9D9D9"/>
                      </a:solidFill>
                      <a:prstDash val="solid"/>
                      <a:round/>
                      <a:headEnd type="none" w="med" len="med"/>
                      <a:tailEnd type="none" w="med" len="med"/>
                    </a:lnT>
                    <a:lnB>
                      <a:noFill/>
                    </a:lnB>
                    <a:solidFill>
                      <a:srgbClr val="70AD47"/>
                    </a:solidFill>
                  </a:tcPr>
                </a:tc>
                <a:tc>
                  <a:txBody>
                    <a:bodyPr/>
                    <a:lstStyle/>
                    <a:p>
                      <a:pPr algn="l" fontAlgn="b"/>
                      <a:r>
                        <a:rPr lang="en-CA" sz="600" b="0" i="0" u="none" strike="noStrike">
                          <a:solidFill>
                            <a:srgbClr val="FFFFFF"/>
                          </a:solidFill>
                          <a:effectLst/>
                          <a:latin typeface="Calibri" panose="020F0502020204030204" pitchFamily="34" charset="0"/>
                        </a:rPr>
                        <a:t>Integration/Application</a:t>
                      </a:r>
                    </a:p>
                  </a:txBody>
                  <a:tcPr marL="0" marR="0" marT="0" marB="0" anchor="b">
                    <a:lnL>
                      <a:noFill/>
                    </a:lnL>
                    <a:lnR>
                      <a:noFill/>
                    </a:lnR>
                    <a:lnT w="6350" cap="flat" cmpd="sng" algn="ctr">
                      <a:solidFill>
                        <a:srgbClr val="D9D9D9"/>
                      </a:solidFill>
                      <a:prstDash val="solid"/>
                      <a:round/>
                      <a:headEnd type="none" w="med" len="med"/>
                      <a:tailEnd type="none" w="med" len="med"/>
                    </a:lnT>
                    <a:lnB>
                      <a:noFill/>
                    </a:lnB>
                    <a:solidFill>
                      <a:srgbClr val="70AD47"/>
                    </a:solidFill>
                  </a:tcPr>
                </a:tc>
                <a:extLst>
                  <a:ext uri="{0D108BD9-81ED-4DB2-BD59-A6C34878D82A}">
                    <a16:rowId xmlns:a16="http://schemas.microsoft.com/office/drawing/2014/main" val="2876659014"/>
                  </a:ext>
                </a:extLst>
              </a:tr>
              <a:tr h="106290">
                <a:tc gridSpan="5">
                  <a:txBody>
                    <a:bodyPr/>
                    <a:lstStyle/>
                    <a:p>
                      <a:pPr algn="l" fontAlgn="b"/>
                      <a:r>
                        <a:rPr lang="en-CA" sz="600" b="0" i="0" u="none" strike="noStrike">
                          <a:solidFill>
                            <a:srgbClr val="006100"/>
                          </a:solidFill>
                          <a:effectLst/>
                          <a:latin typeface="Calibri" panose="020F0502020204030204" pitchFamily="34" charset="0"/>
                        </a:rPr>
                        <a:t>Digital Client Onboarding Stream</a:t>
                      </a:r>
                    </a:p>
                  </a:txBody>
                  <a:tcPr marL="0" marR="0" marT="0" marB="0" anchor="b">
                    <a:lnL>
                      <a:noFill/>
                    </a:lnL>
                    <a:lnR>
                      <a:noFill/>
                    </a:lnR>
                    <a:lnT>
                      <a:noFill/>
                    </a:lnT>
                    <a:lnB w="6350" cap="flat" cmpd="sng" algn="ctr">
                      <a:solidFill>
                        <a:srgbClr val="D9D9D9"/>
                      </a:solidFill>
                      <a:prstDash val="solid"/>
                      <a:round/>
                      <a:headEnd type="none" w="med" len="med"/>
                      <a:tailEnd type="none" w="med" len="med"/>
                    </a:lnB>
                    <a:solidFill>
                      <a:srgbClr val="D9E1F2"/>
                    </a:solid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D9D9D9"/>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D9D9D9"/>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D9D9D9"/>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D9D9D9"/>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D9D9D9"/>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D9D9D9"/>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D9D9D9"/>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D9D9D9"/>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D9D9D9"/>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D9D9D9"/>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D9D9D9"/>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D9D9D9"/>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D9D9D9"/>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D9D9D9"/>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D9D9D9"/>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D9D9D9"/>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D9D9D9"/>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D9D9D9"/>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D9D9D9"/>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D9D9D9"/>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D9D9D9"/>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D9D9D9"/>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D9D9D9"/>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D9D9D9"/>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D9D9D9"/>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D9D9D9"/>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D9D9D9"/>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FFFFFF"/>
                          </a:solidFill>
                          <a:effectLst/>
                          <a:latin typeface="Calibri" panose="020F0502020204030204" pitchFamily="34" charset="0"/>
                        </a:rPr>
                        <a:t> </a:t>
                      </a:r>
                    </a:p>
                  </a:txBody>
                  <a:tcPr marL="0" marR="0" marT="0" marB="0" anchor="b">
                    <a:lnL>
                      <a:noFill/>
                    </a:lnL>
                    <a:lnR>
                      <a:noFill/>
                    </a:lnR>
                    <a:lnT>
                      <a:noFill/>
                    </a:lnT>
                    <a:lnB w="6350" cap="flat" cmpd="sng" algn="ctr">
                      <a:solidFill>
                        <a:srgbClr val="D9D9D9"/>
                      </a:solidFill>
                      <a:prstDash val="solid"/>
                      <a:round/>
                      <a:headEnd type="none" w="med" len="med"/>
                      <a:tailEnd type="none" w="med" len="med"/>
                    </a:lnB>
                    <a:solidFill>
                      <a:srgbClr val="D9E1F2"/>
                    </a:solidFill>
                  </a:tcPr>
                </a:tc>
                <a:extLst>
                  <a:ext uri="{0D108BD9-81ED-4DB2-BD59-A6C34878D82A}">
                    <a16:rowId xmlns:a16="http://schemas.microsoft.com/office/drawing/2014/main" val="858720611"/>
                  </a:ext>
                </a:extLst>
              </a:tr>
              <a:tr h="106290">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w="6350" cap="flat" cmpd="sng" algn="ctr">
                      <a:solidFill>
                        <a:srgbClr val="D9D9D9"/>
                      </a:solidFill>
                      <a:prstDash val="solid"/>
                      <a:round/>
                      <a:headEnd type="none" w="med" len="med"/>
                      <a:tailEnd type="none" w="med" len="med"/>
                    </a:lnT>
                    <a:lnB>
                      <a:noFill/>
                    </a:lnB>
                    <a:solidFill>
                      <a:srgbClr val="B4C6E7"/>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a:noFill/>
                    </a:lnL>
                    <a:lnR>
                      <a:noFill/>
                    </a:lnR>
                    <a:lnT w="6350" cap="flat" cmpd="sng" algn="ctr">
                      <a:solidFill>
                        <a:srgbClr val="D9D9D9"/>
                      </a:solidFill>
                      <a:prstDash val="solid"/>
                      <a:round/>
                      <a:headEnd type="none" w="med" len="med"/>
                      <a:tailEnd type="none" w="med" len="med"/>
                    </a:lnT>
                    <a:lnB>
                      <a:noFill/>
                    </a:lnB>
                    <a:solidFill>
                      <a:srgbClr val="C6E0B4"/>
                    </a:solidFill>
                  </a:tcPr>
                </a:tc>
                <a:tc>
                  <a:txBody>
                    <a:bodyPr/>
                    <a:lstStyle/>
                    <a:p>
                      <a:pPr algn="l" fontAlgn="t"/>
                      <a:r>
                        <a:rPr lang="en-CA" sz="600" b="0" i="0" u="none" strike="noStrike">
                          <a:solidFill>
                            <a:srgbClr val="000000"/>
                          </a:solidFill>
                          <a:effectLst/>
                          <a:latin typeface="Calibri" panose="020F0502020204030204" pitchFamily="34" charset="0"/>
                        </a:rPr>
                        <a:t>Kate Jekabson</a:t>
                      </a:r>
                    </a:p>
                  </a:txBody>
                  <a:tcPr marL="0" marR="0" marT="0" marB="0">
                    <a:lnL>
                      <a:noFill/>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a:noFill/>
                    </a:lnB>
                    <a:solidFill>
                      <a:srgbClr val="FFFFFF"/>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w="6350" cap="flat" cmpd="sng" algn="ctr">
                      <a:solidFill>
                        <a:srgbClr val="D9D9D9"/>
                      </a:solidFill>
                      <a:prstDash val="solid"/>
                      <a:round/>
                      <a:headEnd type="none" w="med" len="med"/>
                      <a:tailEnd type="none" w="med" len="med"/>
                    </a:lnT>
                    <a:lnB>
                      <a:noFill/>
                    </a:lnB>
                    <a:solidFill>
                      <a:srgbClr val="B4C6E7"/>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a:noFill/>
                    </a:lnL>
                    <a:lnR>
                      <a:noFill/>
                    </a:lnR>
                    <a:lnT w="6350" cap="flat" cmpd="sng" algn="ctr">
                      <a:solidFill>
                        <a:srgbClr val="D9D9D9"/>
                      </a:solidFill>
                      <a:prstDash val="solid"/>
                      <a:round/>
                      <a:headEnd type="none" w="med" len="med"/>
                      <a:tailEnd type="none" w="med" len="med"/>
                    </a:lnT>
                    <a:lnB>
                      <a:noFill/>
                    </a:lnB>
                    <a:solidFill>
                      <a:srgbClr val="C6E0B4"/>
                    </a:solidFill>
                  </a:tcPr>
                </a:tc>
                <a:tc>
                  <a:txBody>
                    <a:bodyPr/>
                    <a:lstStyle/>
                    <a:p>
                      <a:pPr algn="l" fontAlgn="t"/>
                      <a:r>
                        <a:rPr lang="en-CA" sz="600" b="0" i="0" u="none" strike="noStrike">
                          <a:solidFill>
                            <a:srgbClr val="000000"/>
                          </a:solidFill>
                          <a:effectLst/>
                          <a:latin typeface="Calibri" panose="020F0502020204030204" pitchFamily="34" charset="0"/>
                        </a:rPr>
                        <a:t>Genevieve Parrent</a:t>
                      </a:r>
                    </a:p>
                  </a:txBody>
                  <a:tcPr marL="0" marR="0" marT="0" marB="0">
                    <a:lnL>
                      <a:noFill/>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a:noFill/>
                    </a:lnB>
                    <a:solidFill>
                      <a:srgbClr val="FFFFFF"/>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w="6350" cap="flat" cmpd="sng" algn="ctr">
                      <a:solidFill>
                        <a:srgbClr val="D9D9D9"/>
                      </a:solidFill>
                      <a:prstDash val="solid"/>
                      <a:round/>
                      <a:headEnd type="none" w="med" len="med"/>
                      <a:tailEnd type="none" w="med" len="med"/>
                    </a:lnT>
                    <a:lnB>
                      <a:noFill/>
                    </a:lnB>
                    <a:lnBlToTr w="6350" cap="flat" cmpd="sng" algn="ctr">
                      <a:solidFill>
                        <a:srgbClr val="000000"/>
                      </a:solidFill>
                      <a:prstDash val="solid"/>
                      <a:round/>
                      <a:headEnd type="none" w="med" len="med"/>
                      <a:tailEnd type="none" w="med" len="med"/>
                    </a:lnBlToTr>
                    <a:solidFill>
                      <a:srgbClr val="B4C6E7"/>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a:noFill/>
                    </a:lnL>
                    <a:lnR>
                      <a:noFill/>
                    </a:lnR>
                    <a:lnT w="6350" cap="flat" cmpd="sng" algn="ctr">
                      <a:solidFill>
                        <a:srgbClr val="D9D9D9"/>
                      </a:solidFill>
                      <a:prstDash val="solid"/>
                      <a:round/>
                      <a:headEnd type="none" w="med" len="med"/>
                      <a:tailEnd type="none" w="med" len="med"/>
                    </a:lnT>
                    <a:lnB>
                      <a:noFill/>
                    </a:lnB>
                    <a:solidFill>
                      <a:srgbClr val="D9D9D9"/>
                    </a:solidFill>
                  </a:tcPr>
                </a:tc>
                <a:tc>
                  <a:txBody>
                    <a:bodyPr/>
                    <a:lstStyle/>
                    <a:p>
                      <a:pPr algn="l" fontAlgn="t"/>
                      <a:r>
                        <a:rPr lang="en-US" sz="600" b="0" i="0" u="none" strike="noStrike" dirty="0">
                          <a:solidFill>
                            <a:srgbClr val="000000"/>
                          </a:solidFill>
                          <a:effectLst/>
                          <a:latin typeface="Calibri" panose="020F0502020204030204" pitchFamily="34" charset="0"/>
                        </a:rPr>
                        <a:t>T</a:t>
                      </a:r>
                      <a:r>
                        <a:rPr lang="en-CA" sz="600" b="0" i="0" u="none" strike="noStrike" dirty="0" err="1">
                          <a:solidFill>
                            <a:srgbClr val="000000"/>
                          </a:solidFill>
                          <a:effectLst/>
                          <a:latin typeface="Calibri" panose="020F0502020204030204" pitchFamily="34" charset="0"/>
                        </a:rPr>
                        <a:t>rish</a:t>
                      </a:r>
                      <a:r>
                        <a:rPr lang="en-CA" sz="600" b="0" i="0" u="none" strike="noStrike" dirty="0">
                          <a:solidFill>
                            <a:srgbClr val="000000"/>
                          </a:solidFill>
                          <a:effectLst/>
                          <a:latin typeface="Calibri" panose="020F0502020204030204" pitchFamily="34" charset="0"/>
                        </a:rPr>
                        <a:t> Kushniruk</a:t>
                      </a:r>
                    </a:p>
                  </a:txBody>
                  <a:tcPr marL="0" marR="0" marT="0" marB="0">
                    <a:lnL>
                      <a:noFill/>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a:noFill/>
                    </a:lnB>
                    <a:solidFill>
                      <a:srgbClr val="FFFFFF"/>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w="6350" cap="flat" cmpd="sng" algn="ctr">
                      <a:solidFill>
                        <a:srgbClr val="D9D9D9"/>
                      </a:solidFill>
                      <a:prstDash val="solid"/>
                      <a:round/>
                      <a:headEnd type="none" w="med" len="med"/>
                      <a:tailEnd type="none" w="med" len="med"/>
                    </a:lnT>
                    <a:lnB>
                      <a:noFill/>
                    </a:lnB>
                    <a:solidFill>
                      <a:srgbClr val="B4C6E7"/>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a:noFill/>
                    </a:lnL>
                    <a:lnR>
                      <a:noFill/>
                    </a:lnR>
                    <a:lnT w="6350" cap="flat" cmpd="sng" algn="ctr">
                      <a:solidFill>
                        <a:srgbClr val="D9D9D9"/>
                      </a:solidFill>
                      <a:prstDash val="solid"/>
                      <a:round/>
                      <a:headEnd type="none" w="med" len="med"/>
                      <a:tailEnd type="none" w="med" len="med"/>
                    </a:lnT>
                    <a:lnB>
                      <a:noFill/>
                    </a:lnB>
                    <a:solidFill>
                      <a:srgbClr val="C6E0B4"/>
                    </a:solidFill>
                  </a:tcPr>
                </a:tc>
                <a:tc>
                  <a:txBody>
                    <a:bodyPr/>
                    <a:lstStyle/>
                    <a:p>
                      <a:pPr algn="l" fontAlgn="t"/>
                      <a:r>
                        <a:rPr lang="en-CA" sz="600" b="0" i="0" u="none" strike="noStrike">
                          <a:solidFill>
                            <a:srgbClr val="000000"/>
                          </a:solidFill>
                          <a:effectLst/>
                          <a:latin typeface="Calibri" panose="020F0502020204030204" pitchFamily="34" charset="0"/>
                        </a:rPr>
                        <a:t>Reinhardt Tonn</a:t>
                      </a:r>
                    </a:p>
                  </a:txBody>
                  <a:tcPr marL="0" marR="0" marT="0" marB="0">
                    <a:lnL>
                      <a:noFill/>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a:noFill/>
                    </a:lnB>
                    <a:solidFill>
                      <a:srgbClr val="FFFFFF"/>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w="6350" cap="flat" cmpd="sng" algn="ctr">
                      <a:solidFill>
                        <a:srgbClr val="D9D9D9"/>
                      </a:solidFill>
                      <a:prstDash val="solid"/>
                      <a:round/>
                      <a:headEnd type="none" w="med" len="med"/>
                      <a:tailEnd type="none" w="med" len="med"/>
                    </a:lnT>
                    <a:lnB>
                      <a:noFill/>
                    </a:lnB>
                    <a:solidFill>
                      <a:srgbClr val="B4C6E7"/>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a:noFill/>
                    </a:lnL>
                    <a:lnR>
                      <a:noFill/>
                    </a:lnR>
                    <a:lnT w="6350" cap="flat" cmpd="sng" algn="ctr">
                      <a:solidFill>
                        <a:srgbClr val="D9D9D9"/>
                      </a:solidFill>
                      <a:prstDash val="solid"/>
                      <a:round/>
                      <a:headEnd type="none" w="med" len="med"/>
                      <a:tailEnd type="none" w="med" len="med"/>
                    </a:lnT>
                    <a:lnB>
                      <a:noFill/>
                    </a:lnB>
                    <a:solidFill>
                      <a:srgbClr val="C6E0B4"/>
                    </a:solidFill>
                  </a:tcPr>
                </a:tc>
                <a:tc>
                  <a:txBody>
                    <a:bodyPr/>
                    <a:lstStyle/>
                    <a:p>
                      <a:pPr algn="l" fontAlgn="t"/>
                      <a:r>
                        <a:rPr lang="en-CA" sz="600" b="0" i="0" u="none" strike="noStrike">
                          <a:solidFill>
                            <a:srgbClr val="000000"/>
                          </a:solidFill>
                          <a:effectLst/>
                          <a:latin typeface="Calibri" panose="020F0502020204030204" pitchFamily="34" charset="0"/>
                        </a:rPr>
                        <a:t>Ian Hicks</a:t>
                      </a:r>
                    </a:p>
                  </a:txBody>
                  <a:tcPr marL="0" marR="0" marT="0" marB="0">
                    <a:lnL>
                      <a:noFill/>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a:noFill/>
                    </a:lnB>
                    <a:solidFill>
                      <a:srgbClr val="FFFFFF"/>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w="6350" cap="flat" cmpd="sng" algn="ctr">
                      <a:solidFill>
                        <a:srgbClr val="D9D9D9"/>
                      </a:solidFill>
                      <a:prstDash val="solid"/>
                      <a:round/>
                      <a:headEnd type="none" w="med" len="med"/>
                      <a:tailEnd type="none" w="med" len="med"/>
                    </a:lnT>
                    <a:lnB>
                      <a:noFill/>
                    </a:lnB>
                    <a:solidFill>
                      <a:srgbClr val="B4C6E7"/>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a:noFill/>
                    </a:lnL>
                    <a:lnR>
                      <a:noFill/>
                    </a:lnR>
                    <a:lnT w="6350" cap="flat" cmpd="sng" algn="ctr">
                      <a:solidFill>
                        <a:srgbClr val="D9D9D9"/>
                      </a:solidFill>
                      <a:prstDash val="solid"/>
                      <a:round/>
                      <a:headEnd type="none" w="med" len="med"/>
                      <a:tailEnd type="none" w="med" len="med"/>
                    </a:lnT>
                    <a:lnB>
                      <a:noFill/>
                    </a:lnB>
                    <a:solidFill>
                      <a:srgbClr val="C6E0B4"/>
                    </a:solidFill>
                  </a:tcPr>
                </a:tc>
                <a:tc>
                  <a:txBody>
                    <a:bodyPr/>
                    <a:lstStyle/>
                    <a:p>
                      <a:pPr algn="l" fontAlgn="t"/>
                      <a:r>
                        <a:rPr lang="en-CA" sz="600" b="0" i="0" u="none" strike="noStrike">
                          <a:solidFill>
                            <a:srgbClr val="000000"/>
                          </a:solidFill>
                          <a:effectLst/>
                          <a:latin typeface="Calibri" panose="020F0502020204030204" pitchFamily="34" charset="0"/>
                        </a:rPr>
                        <a:t>Chix Dela Luna</a:t>
                      </a:r>
                    </a:p>
                  </a:txBody>
                  <a:tcPr marL="0" marR="0" marT="0" marB="0">
                    <a:lnL>
                      <a:noFill/>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a:noFill/>
                    </a:lnB>
                    <a:solidFill>
                      <a:srgbClr val="FFFFFF"/>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w="6350" cap="flat" cmpd="sng" algn="ctr">
                      <a:solidFill>
                        <a:srgbClr val="D9D9D9"/>
                      </a:solidFill>
                      <a:prstDash val="solid"/>
                      <a:round/>
                      <a:headEnd type="none" w="med" len="med"/>
                      <a:tailEnd type="none" w="med" len="med"/>
                    </a:lnT>
                    <a:lnB>
                      <a:noFill/>
                    </a:lnB>
                    <a:solidFill>
                      <a:srgbClr val="FFF2CC"/>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a:noFill/>
                    </a:lnL>
                    <a:lnR>
                      <a:noFill/>
                    </a:lnR>
                    <a:lnT w="6350" cap="flat" cmpd="sng" algn="ctr">
                      <a:solidFill>
                        <a:srgbClr val="D9D9D9"/>
                      </a:solidFill>
                      <a:prstDash val="solid"/>
                      <a:round/>
                      <a:headEnd type="none" w="med" len="med"/>
                      <a:tailEnd type="none" w="med" len="med"/>
                    </a:lnT>
                    <a:lnB>
                      <a:noFill/>
                    </a:lnB>
                    <a:solidFill>
                      <a:srgbClr val="C6E0B4"/>
                    </a:solidFill>
                  </a:tcPr>
                </a:tc>
                <a:tc>
                  <a:txBody>
                    <a:bodyPr/>
                    <a:lstStyle/>
                    <a:p>
                      <a:pPr algn="l" fontAlgn="t"/>
                      <a:r>
                        <a:rPr lang="en-CA" sz="600" b="0" i="0" u="none" strike="noStrike">
                          <a:solidFill>
                            <a:srgbClr val="000000"/>
                          </a:solidFill>
                          <a:effectLst/>
                          <a:latin typeface="Calibri" panose="020F0502020204030204" pitchFamily="34" charset="0"/>
                        </a:rPr>
                        <a:t>Lorraine McLeod</a:t>
                      </a:r>
                    </a:p>
                  </a:txBody>
                  <a:tcPr marL="0" marR="0" marT="0" marB="0">
                    <a:lnL>
                      <a:noFill/>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a:noFill/>
                    </a:lnB>
                    <a:solidFill>
                      <a:srgbClr val="FFFFFF"/>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w="6350" cap="flat" cmpd="sng" algn="ctr">
                      <a:solidFill>
                        <a:srgbClr val="D9D9D9"/>
                      </a:solidFill>
                      <a:prstDash val="solid"/>
                      <a:round/>
                      <a:headEnd type="none" w="med" len="med"/>
                      <a:tailEnd type="none" w="med" len="med"/>
                    </a:lnT>
                    <a:lnB>
                      <a:noFill/>
                    </a:lnB>
                    <a:lnBlToTr w="6350" cap="flat" cmpd="sng" algn="ctr">
                      <a:solidFill>
                        <a:srgbClr val="000000"/>
                      </a:solidFill>
                      <a:prstDash val="solid"/>
                      <a:round/>
                      <a:headEnd type="none" w="med" len="med"/>
                      <a:tailEnd type="none" w="med" len="med"/>
                    </a:lnBlToTr>
                    <a:solidFill>
                      <a:srgbClr val="FFF2CC"/>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a:noFill/>
                    </a:lnL>
                    <a:lnR>
                      <a:noFill/>
                    </a:lnR>
                    <a:lnT w="6350" cap="flat" cmpd="sng" algn="ctr">
                      <a:solidFill>
                        <a:srgbClr val="D9D9D9"/>
                      </a:solidFill>
                      <a:prstDash val="solid"/>
                      <a:round/>
                      <a:headEnd type="none" w="med" len="med"/>
                      <a:tailEnd type="none" w="med" len="med"/>
                    </a:lnT>
                    <a:lnB>
                      <a:noFill/>
                    </a:lnB>
                    <a:solidFill>
                      <a:srgbClr val="D9D9D9"/>
                    </a:solidFill>
                  </a:tcPr>
                </a:tc>
                <a:tc>
                  <a:txBody>
                    <a:bodyPr/>
                    <a:lstStyle/>
                    <a:p>
                      <a:pPr algn="l" fontAlgn="t"/>
                      <a:r>
                        <a:rPr lang="en-CA" sz="600" b="0" i="0" u="none" strike="noStrike">
                          <a:solidFill>
                            <a:srgbClr val="000000"/>
                          </a:solidFill>
                          <a:effectLst/>
                          <a:latin typeface="Calibri" panose="020F0502020204030204" pitchFamily="34" charset="0"/>
                        </a:rPr>
                        <a:t>Roney Simon Mathews</a:t>
                      </a:r>
                    </a:p>
                  </a:txBody>
                  <a:tcPr marL="0" marR="0" marT="0" marB="0">
                    <a:lnL>
                      <a:noFill/>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a:noFill/>
                    </a:lnB>
                    <a:solidFill>
                      <a:srgbClr val="FFFFFF"/>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w="6350" cap="flat" cmpd="sng" algn="ctr">
                      <a:solidFill>
                        <a:srgbClr val="D9D9D9"/>
                      </a:solidFill>
                      <a:prstDash val="solid"/>
                      <a:round/>
                      <a:headEnd type="none" w="med" len="med"/>
                      <a:tailEnd type="none" w="med" len="med"/>
                    </a:lnT>
                    <a:lnB>
                      <a:noFill/>
                    </a:lnB>
                    <a:solidFill>
                      <a:srgbClr val="FFF2CC"/>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a:noFill/>
                    </a:lnL>
                    <a:lnR>
                      <a:noFill/>
                    </a:lnR>
                    <a:lnT w="6350" cap="flat" cmpd="sng" algn="ctr">
                      <a:solidFill>
                        <a:srgbClr val="D9D9D9"/>
                      </a:solidFill>
                      <a:prstDash val="solid"/>
                      <a:round/>
                      <a:headEnd type="none" w="med" len="med"/>
                      <a:tailEnd type="none" w="med" len="med"/>
                    </a:lnT>
                    <a:lnB>
                      <a:noFill/>
                    </a:lnB>
                    <a:solidFill>
                      <a:srgbClr val="D9D9D9"/>
                    </a:solidFill>
                  </a:tcPr>
                </a:tc>
                <a:tc>
                  <a:txBody>
                    <a:bodyPr/>
                    <a:lstStyle/>
                    <a:p>
                      <a:pPr algn="l" fontAlgn="t"/>
                      <a:r>
                        <a:rPr lang="en-CA" sz="600" b="0" i="0" u="none" strike="noStrike">
                          <a:solidFill>
                            <a:srgbClr val="000000"/>
                          </a:solidFill>
                          <a:effectLst/>
                          <a:latin typeface="Calibri" panose="020F0502020204030204" pitchFamily="34" charset="0"/>
                        </a:rPr>
                        <a:t>Kelvin Fernando</a:t>
                      </a:r>
                    </a:p>
                  </a:txBody>
                  <a:tcPr marL="0" marR="0" marT="0" marB="0">
                    <a:lnL>
                      <a:noFill/>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a:noFill/>
                    </a:lnB>
                    <a:solidFill>
                      <a:srgbClr val="FFFFFF"/>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w="6350" cap="flat" cmpd="sng" algn="ctr">
                      <a:solidFill>
                        <a:srgbClr val="D9D9D9"/>
                      </a:solidFill>
                      <a:prstDash val="solid"/>
                      <a:round/>
                      <a:headEnd type="none" w="med" len="med"/>
                      <a:tailEnd type="none" w="med" len="med"/>
                    </a:lnT>
                    <a:lnB>
                      <a:noFill/>
                    </a:lnB>
                    <a:solidFill>
                      <a:srgbClr val="FFF2CC"/>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a:noFill/>
                    </a:lnL>
                    <a:lnR>
                      <a:noFill/>
                    </a:lnR>
                    <a:lnT w="6350" cap="flat" cmpd="sng" algn="ctr">
                      <a:solidFill>
                        <a:srgbClr val="D9D9D9"/>
                      </a:solidFill>
                      <a:prstDash val="solid"/>
                      <a:round/>
                      <a:headEnd type="none" w="med" len="med"/>
                      <a:tailEnd type="none" w="med" len="med"/>
                    </a:lnT>
                    <a:lnB>
                      <a:noFill/>
                    </a:lnB>
                    <a:solidFill>
                      <a:srgbClr val="C6E0B4"/>
                    </a:solidFill>
                  </a:tcPr>
                </a:tc>
                <a:tc>
                  <a:txBody>
                    <a:bodyPr/>
                    <a:lstStyle/>
                    <a:p>
                      <a:pPr algn="l" fontAlgn="b"/>
                      <a:r>
                        <a:rPr lang="en-CA" sz="600" b="0" i="0" u="none" strike="noStrike">
                          <a:solidFill>
                            <a:srgbClr val="000000"/>
                          </a:solidFill>
                          <a:effectLst/>
                          <a:latin typeface="Calibri" panose="020F0502020204030204" pitchFamily="34" charset="0"/>
                        </a:rPr>
                        <a:t>Keith King</a:t>
                      </a:r>
                    </a:p>
                  </a:txBody>
                  <a:tcPr marL="0" marR="0" marT="0" marB="0" anchor="b">
                    <a:lnL>
                      <a:noFill/>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a:noFill/>
                    </a:lnB>
                    <a:solidFill>
                      <a:srgbClr val="FFFFFF"/>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w="6350" cap="flat" cmpd="sng" algn="ctr">
                      <a:solidFill>
                        <a:srgbClr val="D9D9D9"/>
                      </a:solidFill>
                      <a:prstDash val="solid"/>
                      <a:round/>
                      <a:headEnd type="none" w="med" len="med"/>
                      <a:tailEnd type="none" w="med" len="med"/>
                    </a:lnT>
                    <a:lnB>
                      <a:noFill/>
                    </a:lnB>
                    <a:solidFill>
                      <a:srgbClr val="B4C6E7"/>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a:noFill/>
                    </a:lnL>
                    <a:lnR>
                      <a:noFill/>
                    </a:lnR>
                    <a:lnT w="6350" cap="flat" cmpd="sng" algn="ctr">
                      <a:solidFill>
                        <a:srgbClr val="D9D9D9"/>
                      </a:solidFill>
                      <a:prstDash val="solid"/>
                      <a:round/>
                      <a:headEnd type="none" w="med" len="med"/>
                      <a:tailEnd type="none" w="med" len="med"/>
                    </a:lnT>
                    <a:lnB>
                      <a:noFill/>
                    </a:lnB>
                    <a:solidFill>
                      <a:srgbClr val="C6E0B4"/>
                    </a:solidFill>
                  </a:tcPr>
                </a:tc>
                <a:tc>
                  <a:txBody>
                    <a:bodyPr/>
                    <a:lstStyle/>
                    <a:p>
                      <a:pPr algn="l" fontAlgn="t"/>
                      <a:r>
                        <a:rPr lang="en-CA" sz="600" b="0" i="0" u="none" strike="noStrike">
                          <a:solidFill>
                            <a:srgbClr val="000000"/>
                          </a:solidFill>
                          <a:effectLst/>
                          <a:latin typeface="Calibri" panose="020F0502020204030204" pitchFamily="34" charset="0"/>
                        </a:rPr>
                        <a:t>Brian Coghlan</a:t>
                      </a:r>
                    </a:p>
                  </a:txBody>
                  <a:tcPr marL="0" marR="0" marT="0" marB="0">
                    <a:lnL>
                      <a:noFill/>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510715324"/>
                  </a:ext>
                </a:extLst>
              </a:tr>
              <a:tr h="106290">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a:noFill/>
                    </a:lnT>
                    <a:lnB>
                      <a:noFill/>
                    </a:lnB>
                    <a:solidFill>
                      <a:srgbClr val="B4C6E7"/>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a:noFill/>
                    </a:lnL>
                    <a:lnR>
                      <a:noFill/>
                    </a:lnR>
                    <a:lnT>
                      <a:noFill/>
                    </a:lnT>
                    <a:lnB>
                      <a:noFill/>
                    </a:lnB>
                    <a:solidFill>
                      <a:srgbClr val="C6E0B4"/>
                    </a:solidFill>
                  </a:tcPr>
                </a:tc>
                <a:tc>
                  <a:txBody>
                    <a:bodyPr/>
                    <a:lstStyle/>
                    <a:p>
                      <a:pPr algn="l" fontAlgn="t"/>
                      <a:r>
                        <a:rPr lang="en-CA" sz="600" b="0" i="0" u="none" strike="noStrike">
                          <a:solidFill>
                            <a:srgbClr val="000000"/>
                          </a:solidFill>
                          <a:effectLst/>
                          <a:latin typeface="Calibri" panose="020F0502020204030204" pitchFamily="34" charset="0"/>
                        </a:rPr>
                        <a:t>Jogi Nijjar</a:t>
                      </a:r>
                    </a:p>
                  </a:txBody>
                  <a:tcPr marL="0" marR="0" marT="0" marB="0">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a:noFill/>
                    </a:lnL>
                    <a:lnR>
                      <a:noFill/>
                    </a:lnR>
                    <a:lnT>
                      <a:noFill/>
                    </a:lnT>
                    <a:lnB>
                      <a:noFill/>
                    </a:lnB>
                    <a:solidFill>
                      <a:srgbClr val="FFFFFF"/>
                    </a:solidFill>
                  </a:tcPr>
                </a:tc>
                <a:tc>
                  <a:txBody>
                    <a:bodyPr/>
                    <a:lstStyle/>
                    <a:p>
                      <a:pPr algn="l" fontAlgn="t"/>
                      <a:r>
                        <a:rPr lang="en-CA" sz="600" b="0" i="0" u="none" strike="noStrike">
                          <a:solidFill>
                            <a:srgbClr val="000000"/>
                          </a:solidFill>
                          <a:effectLst/>
                          <a:latin typeface="Calibri" panose="020F0502020204030204" pitchFamily="34" charset="0"/>
                        </a:rPr>
                        <a:t> </a:t>
                      </a:r>
                    </a:p>
                  </a:txBody>
                  <a:tcPr marL="0" marR="0" marT="0" marB="0">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a:noFill/>
                    </a:lnT>
                    <a:lnB>
                      <a:noFill/>
                    </a:lnB>
                    <a:solidFill>
                      <a:srgbClr val="B4C6E7"/>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a:noFill/>
                    </a:lnL>
                    <a:lnR>
                      <a:noFill/>
                    </a:lnR>
                    <a:lnT>
                      <a:noFill/>
                    </a:lnT>
                    <a:lnB>
                      <a:noFill/>
                    </a:lnB>
                    <a:solidFill>
                      <a:srgbClr val="C6E0B4"/>
                    </a:solidFill>
                  </a:tcPr>
                </a:tc>
                <a:tc>
                  <a:txBody>
                    <a:bodyPr/>
                    <a:lstStyle/>
                    <a:p>
                      <a:pPr algn="l" fontAlgn="t"/>
                      <a:r>
                        <a:rPr lang="en-US" sz="600" b="0" i="0" u="none" strike="noStrike" dirty="0">
                          <a:solidFill>
                            <a:srgbClr val="000000"/>
                          </a:solidFill>
                          <a:effectLst/>
                          <a:latin typeface="Calibri" panose="020F0502020204030204" pitchFamily="34" charset="0"/>
                        </a:rPr>
                        <a:t>A</a:t>
                      </a:r>
                      <a:r>
                        <a:rPr lang="en-CA" sz="600" b="0" i="0" u="none" strike="noStrike" dirty="0" err="1">
                          <a:solidFill>
                            <a:srgbClr val="000000"/>
                          </a:solidFill>
                          <a:effectLst/>
                          <a:latin typeface="Calibri" panose="020F0502020204030204" pitchFamily="34" charset="0"/>
                        </a:rPr>
                        <a:t>llan</a:t>
                      </a:r>
                      <a:r>
                        <a:rPr lang="en-CA" sz="600" b="0" i="0" u="none" strike="noStrike" dirty="0">
                          <a:solidFill>
                            <a:srgbClr val="000000"/>
                          </a:solidFill>
                          <a:effectLst/>
                          <a:latin typeface="Calibri" panose="020F0502020204030204" pitchFamily="34" charset="0"/>
                        </a:rPr>
                        <a:t> Rib</a:t>
                      </a:r>
                    </a:p>
                  </a:txBody>
                  <a:tcPr marL="0" marR="0" marT="0" marB="0">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a:noFill/>
                    </a:lnT>
                    <a:lnB>
                      <a:noFill/>
                    </a:lnB>
                    <a:solidFill>
                      <a:srgbClr val="B4C6E7"/>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a:noFill/>
                    </a:lnL>
                    <a:lnR>
                      <a:noFill/>
                    </a:lnR>
                    <a:lnT>
                      <a:noFill/>
                    </a:lnT>
                    <a:lnB>
                      <a:noFill/>
                    </a:lnB>
                    <a:solidFill>
                      <a:srgbClr val="C6E0B4"/>
                    </a:solidFill>
                  </a:tcPr>
                </a:tc>
                <a:tc>
                  <a:txBody>
                    <a:bodyPr/>
                    <a:lstStyle/>
                    <a:p>
                      <a:pPr algn="l" fontAlgn="t"/>
                      <a:r>
                        <a:rPr lang="en-CA" sz="600" b="0" i="0" u="none" strike="noStrike">
                          <a:solidFill>
                            <a:srgbClr val="000000"/>
                          </a:solidFill>
                          <a:effectLst/>
                          <a:latin typeface="Calibri" panose="020F0502020204030204" pitchFamily="34" charset="0"/>
                        </a:rPr>
                        <a:t>Hardesh Marwaha </a:t>
                      </a:r>
                    </a:p>
                  </a:txBody>
                  <a:tcPr marL="0" marR="0" marT="0" marB="0">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a:noFill/>
                    </a:lnT>
                    <a:lnB>
                      <a:noFill/>
                    </a:lnB>
                    <a:solidFill>
                      <a:srgbClr val="B4C6E7"/>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a:noFill/>
                    </a:lnL>
                    <a:lnR>
                      <a:noFill/>
                    </a:lnR>
                    <a:lnT>
                      <a:noFill/>
                    </a:lnT>
                    <a:lnB>
                      <a:noFill/>
                    </a:lnB>
                    <a:solidFill>
                      <a:srgbClr val="C6E0B4"/>
                    </a:solidFill>
                  </a:tcPr>
                </a:tc>
                <a:tc>
                  <a:txBody>
                    <a:bodyPr/>
                    <a:lstStyle/>
                    <a:p>
                      <a:pPr algn="l" fontAlgn="t"/>
                      <a:r>
                        <a:rPr lang="en-CA" sz="600" b="0" i="0" u="none" strike="noStrike">
                          <a:solidFill>
                            <a:srgbClr val="000000"/>
                          </a:solidFill>
                          <a:effectLst/>
                          <a:latin typeface="Calibri" panose="020F0502020204030204" pitchFamily="34" charset="0"/>
                        </a:rPr>
                        <a:t>Steve Kelcher</a:t>
                      </a:r>
                    </a:p>
                  </a:txBody>
                  <a:tcPr marL="0" marR="0" marT="0" marB="0">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a:noFill/>
                    </a:lnT>
                    <a:lnB>
                      <a:noFill/>
                    </a:lnB>
                    <a:solidFill>
                      <a:srgbClr val="B4C6E7"/>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a:noFill/>
                    </a:lnL>
                    <a:lnR>
                      <a:noFill/>
                    </a:lnR>
                    <a:lnT>
                      <a:noFill/>
                    </a:lnT>
                    <a:lnB>
                      <a:noFill/>
                    </a:lnB>
                    <a:solidFill>
                      <a:srgbClr val="C6E0B4"/>
                    </a:solidFill>
                  </a:tcPr>
                </a:tc>
                <a:tc>
                  <a:txBody>
                    <a:bodyPr/>
                    <a:lstStyle/>
                    <a:p>
                      <a:pPr algn="l" fontAlgn="t"/>
                      <a:r>
                        <a:rPr lang="en-CA" sz="600" b="0" i="0" u="none" strike="noStrike">
                          <a:solidFill>
                            <a:srgbClr val="000000"/>
                          </a:solidFill>
                          <a:effectLst/>
                          <a:latin typeface="Calibri" panose="020F0502020204030204" pitchFamily="34" charset="0"/>
                        </a:rPr>
                        <a:t>Adrian Crisp</a:t>
                      </a:r>
                    </a:p>
                  </a:txBody>
                  <a:tcPr marL="0" marR="0" marT="0" marB="0">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a:noFill/>
                    </a:lnT>
                    <a:lnB>
                      <a:noFill/>
                    </a:lnB>
                    <a:solidFill>
                      <a:srgbClr val="FFF2CC"/>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a:noFill/>
                    </a:lnL>
                    <a:lnR>
                      <a:noFill/>
                    </a:lnR>
                    <a:lnT>
                      <a:noFill/>
                    </a:lnT>
                    <a:lnB>
                      <a:noFill/>
                    </a:lnB>
                    <a:solidFill>
                      <a:srgbClr val="C6E0B4"/>
                    </a:solidFill>
                  </a:tcPr>
                </a:tc>
                <a:tc>
                  <a:txBody>
                    <a:bodyPr/>
                    <a:lstStyle/>
                    <a:p>
                      <a:pPr algn="l" fontAlgn="t"/>
                      <a:r>
                        <a:rPr lang="en-CA" sz="600" b="0" i="0" u="none" strike="noStrike">
                          <a:solidFill>
                            <a:srgbClr val="000000"/>
                          </a:solidFill>
                          <a:effectLst/>
                          <a:latin typeface="Calibri" panose="020F0502020204030204" pitchFamily="34" charset="0"/>
                        </a:rPr>
                        <a:t>Candyse Watkinson</a:t>
                      </a:r>
                    </a:p>
                  </a:txBody>
                  <a:tcPr marL="0" marR="0" marT="0" marB="0">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a:noFill/>
                    </a:lnT>
                    <a:lnB>
                      <a:noFill/>
                    </a:lnB>
                    <a:lnBlToTr w="6350" cap="flat" cmpd="sng" algn="ctr">
                      <a:solidFill>
                        <a:srgbClr val="000000"/>
                      </a:solidFill>
                      <a:prstDash val="solid"/>
                      <a:round/>
                      <a:headEnd type="none" w="med" len="med"/>
                      <a:tailEnd type="none" w="med" len="med"/>
                    </a:lnBlToTr>
                    <a:solidFill>
                      <a:srgbClr val="FFF2CC"/>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a:noFill/>
                    </a:lnL>
                    <a:lnR>
                      <a:noFill/>
                    </a:lnR>
                    <a:lnT>
                      <a:noFill/>
                    </a:lnT>
                    <a:lnB>
                      <a:noFill/>
                    </a:lnB>
                    <a:solidFill>
                      <a:srgbClr val="D9D9D9"/>
                    </a:solidFill>
                  </a:tcPr>
                </a:tc>
                <a:tc>
                  <a:txBody>
                    <a:bodyPr/>
                    <a:lstStyle/>
                    <a:p>
                      <a:pPr algn="l" fontAlgn="t"/>
                      <a:r>
                        <a:rPr lang="en-CA" sz="600" b="0" i="0" u="none" strike="noStrike">
                          <a:solidFill>
                            <a:srgbClr val="000000"/>
                          </a:solidFill>
                          <a:effectLst/>
                          <a:latin typeface="Calibri" panose="020F0502020204030204" pitchFamily="34" charset="0"/>
                        </a:rPr>
                        <a:t>Michael Thompson</a:t>
                      </a:r>
                    </a:p>
                  </a:txBody>
                  <a:tcPr marL="0" marR="0" marT="0" marB="0">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a:noFill/>
                    </a:lnL>
                    <a:lnR>
                      <a:noFill/>
                    </a:lnR>
                    <a:lnT>
                      <a:noFill/>
                    </a:lnT>
                    <a:lnB>
                      <a:noFill/>
                    </a:lnB>
                    <a:solidFill>
                      <a:srgbClr val="FFFFFF"/>
                    </a:solidFill>
                  </a:tcPr>
                </a:tc>
                <a:tc>
                  <a:txBody>
                    <a:bodyPr/>
                    <a:lstStyle/>
                    <a:p>
                      <a:pPr algn="l" fontAlgn="t"/>
                      <a:r>
                        <a:rPr lang="en-CA" sz="600" b="0" i="0" u="none" strike="noStrike">
                          <a:solidFill>
                            <a:srgbClr val="000000"/>
                          </a:solidFill>
                          <a:effectLst/>
                          <a:latin typeface="Calibri" panose="020F0502020204030204" pitchFamily="34" charset="0"/>
                        </a:rPr>
                        <a:t> </a:t>
                      </a:r>
                    </a:p>
                  </a:txBody>
                  <a:tcPr marL="0" marR="0" marT="0" marB="0">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a:noFill/>
                    </a:lnT>
                    <a:lnB>
                      <a:noFill/>
                    </a:lnB>
                    <a:lnBlToTr w="6350" cap="flat" cmpd="sng" algn="ctr">
                      <a:solidFill>
                        <a:srgbClr val="000000"/>
                      </a:solidFill>
                      <a:prstDash val="solid"/>
                      <a:round/>
                      <a:headEnd type="none" w="med" len="med"/>
                      <a:tailEnd type="none" w="med" len="med"/>
                    </a:lnBlToTr>
                    <a:solidFill>
                      <a:srgbClr val="FFF2CC"/>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a:noFill/>
                    </a:lnL>
                    <a:lnR>
                      <a:noFill/>
                    </a:lnR>
                    <a:lnT>
                      <a:noFill/>
                    </a:lnT>
                    <a:lnB>
                      <a:noFill/>
                    </a:lnB>
                    <a:solidFill>
                      <a:srgbClr val="D9D9D9"/>
                    </a:solidFill>
                  </a:tcPr>
                </a:tc>
                <a:tc>
                  <a:txBody>
                    <a:bodyPr/>
                    <a:lstStyle/>
                    <a:p>
                      <a:pPr algn="l" fontAlgn="t"/>
                      <a:r>
                        <a:rPr lang="en-CA" sz="600" b="0" i="0" u="none" strike="noStrike">
                          <a:solidFill>
                            <a:srgbClr val="000000"/>
                          </a:solidFill>
                          <a:effectLst/>
                          <a:latin typeface="Calibri" panose="020F0502020204030204" pitchFamily="34" charset="0"/>
                        </a:rPr>
                        <a:t>Lisa Rindero</a:t>
                      </a:r>
                    </a:p>
                  </a:txBody>
                  <a:tcPr marL="0" marR="0" marT="0" marB="0">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a:noFill/>
                    </a:lnT>
                    <a:lnB>
                      <a:noFill/>
                    </a:lnB>
                    <a:solidFill>
                      <a:srgbClr val="FFF2CC"/>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a:noFill/>
                    </a:lnL>
                    <a:lnR>
                      <a:noFill/>
                    </a:lnR>
                    <a:lnT>
                      <a:noFill/>
                    </a:lnT>
                    <a:lnB>
                      <a:noFill/>
                    </a:lnB>
                    <a:solidFill>
                      <a:srgbClr val="C6E0B4"/>
                    </a:solidFill>
                  </a:tcPr>
                </a:tc>
                <a:tc>
                  <a:txBody>
                    <a:bodyPr/>
                    <a:lstStyle/>
                    <a:p>
                      <a:pPr algn="l" fontAlgn="b"/>
                      <a:r>
                        <a:rPr lang="en-CA" sz="600" b="0" i="0" u="none" strike="noStrike">
                          <a:solidFill>
                            <a:srgbClr val="000000"/>
                          </a:solidFill>
                          <a:effectLst/>
                          <a:latin typeface="Calibri" panose="020F0502020204030204" pitchFamily="34" charset="0"/>
                        </a:rPr>
                        <a:t>Brad Miller</a:t>
                      </a:r>
                    </a:p>
                  </a:txBody>
                  <a:tcPr marL="0" marR="0" marT="0" marB="0" anchor="b">
                    <a:lnL>
                      <a:noFill/>
                    </a:lnL>
                    <a:lnR w="6350" cap="flat" cmpd="sng" algn="ctr">
                      <a:solidFill>
                        <a:srgbClr val="D9D9D9"/>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99836551"/>
                  </a:ext>
                </a:extLst>
              </a:tr>
              <a:tr h="106290">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a:noFill/>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a:noFill/>
                    </a:lnL>
                    <a:lnR>
                      <a:noFill/>
                    </a:lnR>
                    <a:lnT>
                      <a:noFill/>
                    </a:lnT>
                    <a:lnB>
                      <a:noFill/>
                    </a:lnB>
                    <a:solidFill>
                      <a:srgbClr val="FFFFFF"/>
                    </a:solidFill>
                  </a:tcPr>
                </a:tc>
                <a:tc>
                  <a:txBody>
                    <a:bodyPr/>
                    <a:lstStyle/>
                    <a:p>
                      <a:pPr algn="l" fontAlgn="t"/>
                      <a:r>
                        <a:rPr lang="en-CA" sz="600" b="0" i="0" u="none" strike="noStrike">
                          <a:solidFill>
                            <a:srgbClr val="000000"/>
                          </a:solidFill>
                          <a:effectLst/>
                          <a:latin typeface="Calibri" panose="020F0502020204030204" pitchFamily="34" charset="0"/>
                        </a:rPr>
                        <a:t> </a:t>
                      </a:r>
                    </a:p>
                  </a:txBody>
                  <a:tcPr marL="0" marR="0" marT="0" marB="0">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a:noFill/>
                    </a:lnT>
                    <a:lnB>
                      <a:noFill/>
                    </a:lnB>
                    <a:lnBlToTr w="6350" cap="flat" cmpd="sng" algn="ctr">
                      <a:solidFill>
                        <a:srgbClr val="000000"/>
                      </a:solidFill>
                      <a:prstDash val="solid"/>
                      <a:round/>
                      <a:headEnd type="none" w="med" len="med"/>
                      <a:tailEnd type="none" w="med" len="med"/>
                    </a:lnBlToTr>
                    <a:solidFill>
                      <a:srgbClr val="FFF2CC"/>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a:noFill/>
                    </a:lnL>
                    <a:lnR>
                      <a:noFill/>
                    </a:lnR>
                    <a:lnT>
                      <a:noFill/>
                    </a:lnT>
                    <a:lnB>
                      <a:noFill/>
                    </a:lnB>
                    <a:solidFill>
                      <a:srgbClr val="D9D9D9"/>
                    </a:solidFill>
                  </a:tcPr>
                </a:tc>
                <a:tc>
                  <a:txBody>
                    <a:bodyPr/>
                    <a:lstStyle/>
                    <a:p>
                      <a:pPr algn="l" fontAlgn="t"/>
                      <a:r>
                        <a:rPr lang="en-CA" sz="600" b="0" i="0" u="none" strike="noStrike">
                          <a:solidFill>
                            <a:srgbClr val="000000"/>
                          </a:solidFill>
                          <a:effectLst/>
                          <a:latin typeface="Calibri" panose="020F0502020204030204" pitchFamily="34" charset="0"/>
                        </a:rPr>
                        <a:t>Alex Joyes</a:t>
                      </a:r>
                    </a:p>
                  </a:txBody>
                  <a:tcPr marL="0" marR="0" marT="0" marB="0">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a:noFill/>
                    </a:lnL>
                    <a:lnR>
                      <a:noFill/>
                    </a:lnR>
                    <a:lnT>
                      <a:noFill/>
                    </a:lnT>
                    <a:lnB>
                      <a:noFill/>
                    </a:lnB>
                    <a:solidFill>
                      <a:srgbClr val="FFFFFF"/>
                    </a:solidFill>
                  </a:tcPr>
                </a:tc>
                <a:tc>
                  <a:txBody>
                    <a:bodyPr/>
                    <a:lstStyle/>
                    <a:p>
                      <a:pPr algn="l" fontAlgn="t"/>
                      <a:r>
                        <a:rPr lang="en-CA" sz="600" b="0" i="0" u="none" strike="noStrike">
                          <a:solidFill>
                            <a:srgbClr val="000000"/>
                          </a:solidFill>
                          <a:effectLst/>
                          <a:latin typeface="Calibri" panose="020F0502020204030204" pitchFamily="34" charset="0"/>
                        </a:rPr>
                        <a:t> </a:t>
                      </a:r>
                    </a:p>
                  </a:txBody>
                  <a:tcPr marL="0" marR="0" marT="0" marB="0">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a:noFill/>
                    </a:lnT>
                    <a:lnB>
                      <a:noFill/>
                    </a:lnB>
                    <a:solidFill>
                      <a:srgbClr val="B4C6E7"/>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a:noFill/>
                    </a:lnL>
                    <a:lnR>
                      <a:noFill/>
                    </a:lnR>
                    <a:lnT>
                      <a:noFill/>
                    </a:lnT>
                    <a:lnB>
                      <a:noFill/>
                    </a:lnB>
                    <a:solidFill>
                      <a:srgbClr val="C6E0B4"/>
                    </a:solidFill>
                  </a:tcPr>
                </a:tc>
                <a:tc>
                  <a:txBody>
                    <a:bodyPr/>
                    <a:lstStyle/>
                    <a:p>
                      <a:pPr algn="l" fontAlgn="t"/>
                      <a:r>
                        <a:rPr lang="en-CA" sz="600" b="0" i="0" u="none" strike="noStrike">
                          <a:solidFill>
                            <a:srgbClr val="000000"/>
                          </a:solidFill>
                          <a:effectLst/>
                          <a:latin typeface="Calibri" panose="020F0502020204030204" pitchFamily="34" charset="0"/>
                        </a:rPr>
                        <a:t>Roland Matsuba </a:t>
                      </a:r>
                    </a:p>
                  </a:txBody>
                  <a:tcPr marL="0" marR="0" marT="0" marB="0">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a:noFill/>
                    </a:lnT>
                    <a:lnB>
                      <a:noFill/>
                    </a:lnB>
                    <a:solidFill>
                      <a:srgbClr val="B4C6E7"/>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a:noFill/>
                    </a:lnL>
                    <a:lnR>
                      <a:noFill/>
                    </a:lnR>
                    <a:lnT>
                      <a:noFill/>
                    </a:lnT>
                    <a:lnB>
                      <a:noFill/>
                    </a:lnB>
                    <a:solidFill>
                      <a:srgbClr val="C6E0B4"/>
                    </a:solidFill>
                  </a:tcPr>
                </a:tc>
                <a:tc>
                  <a:txBody>
                    <a:bodyPr/>
                    <a:lstStyle/>
                    <a:p>
                      <a:pPr algn="l" fontAlgn="t"/>
                      <a:r>
                        <a:rPr lang="en-CA" sz="600" b="0" i="0" u="none" strike="noStrike">
                          <a:solidFill>
                            <a:srgbClr val="000000"/>
                          </a:solidFill>
                          <a:effectLst/>
                          <a:latin typeface="Calibri" panose="020F0502020204030204" pitchFamily="34" charset="0"/>
                        </a:rPr>
                        <a:t>Susan Bako</a:t>
                      </a:r>
                    </a:p>
                  </a:txBody>
                  <a:tcPr marL="0" marR="0" marT="0" marB="0">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a:noFill/>
                    </a:lnL>
                    <a:lnR>
                      <a:noFill/>
                    </a:lnR>
                    <a:lnT>
                      <a:noFill/>
                    </a:lnT>
                    <a:lnB>
                      <a:noFill/>
                    </a:lnB>
                    <a:solidFill>
                      <a:srgbClr val="FFFFFF"/>
                    </a:solidFill>
                  </a:tcPr>
                </a:tc>
                <a:tc>
                  <a:txBody>
                    <a:bodyPr/>
                    <a:lstStyle/>
                    <a:p>
                      <a:pPr algn="l" fontAlgn="t"/>
                      <a:r>
                        <a:rPr lang="en-CA" sz="600" b="0" i="0" u="none" strike="noStrike">
                          <a:solidFill>
                            <a:srgbClr val="000000"/>
                          </a:solidFill>
                          <a:effectLst/>
                          <a:latin typeface="Calibri" panose="020F0502020204030204" pitchFamily="34" charset="0"/>
                        </a:rPr>
                        <a:t> </a:t>
                      </a:r>
                    </a:p>
                  </a:txBody>
                  <a:tcPr marL="0" marR="0" marT="0" marB="0">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a:noFill/>
                    </a:lnL>
                    <a:lnR>
                      <a:noFill/>
                    </a:lnR>
                    <a:lnT>
                      <a:noFill/>
                    </a:lnT>
                    <a:lnB>
                      <a:noFill/>
                    </a:lnB>
                    <a:solidFill>
                      <a:srgbClr val="FFFFFF"/>
                    </a:solidFill>
                  </a:tcPr>
                </a:tc>
                <a:tc>
                  <a:txBody>
                    <a:bodyPr/>
                    <a:lstStyle/>
                    <a:p>
                      <a:pPr algn="l" fontAlgn="t"/>
                      <a:r>
                        <a:rPr lang="en-CA" sz="600" b="0" i="0" u="none" strike="noStrike">
                          <a:solidFill>
                            <a:srgbClr val="000000"/>
                          </a:solidFill>
                          <a:effectLst/>
                          <a:latin typeface="Calibri" panose="020F0502020204030204" pitchFamily="34" charset="0"/>
                        </a:rPr>
                        <a:t> </a:t>
                      </a:r>
                    </a:p>
                  </a:txBody>
                  <a:tcPr marL="0" marR="0" marT="0" marB="0">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a:noFill/>
                    </a:lnL>
                    <a:lnR>
                      <a:noFill/>
                    </a:lnR>
                    <a:lnT>
                      <a:noFill/>
                    </a:lnT>
                    <a:lnB>
                      <a:noFill/>
                    </a:lnB>
                    <a:solidFill>
                      <a:srgbClr val="FFFFFF"/>
                    </a:solidFill>
                  </a:tcPr>
                </a:tc>
                <a:tc>
                  <a:txBody>
                    <a:bodyPr/>
                    <a:lstStyle/>
                    <a:p>
                      <a:pPr algn="l" fontAlgn="t"/>
                      <a:r>
                        <a:rPr lang="en-CA" sz="600" b="0" i="0" u="none" strike="noStrike">
                          <a:solidFill>
                            <a:srgbClr val="000000"/>
                          </a:solidFill>
                          <a:effectLst/>
                          <a:latin typeface="Calibri" panose="020F0502020204030204" pitchFamily="34" charset="0"/>
                        </a:rPr>
                        <a:t> </a:t>
                      </a:r>
                    </a:p>
                  </a:txBody>
                  <a:tcPr marL="0" marR="0" marT="0" marB="0">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a:noFill/>
                    </a:lnT>
                    <a:lnB>
                      <a:noFill/>
                    </a:lnB>
                    <a:lnBlToTr w="6350" cap="flat" cmpd="sng" algn="ctr">
                      <a:solidFill>
                        <a:srgbClr val="000000"/>
                      </a:solidFill>
                      <a:prstDash val="solid"/>
                      <a:round/>
                      <a:headEnd type="none" w="med" len="med"/>
                      <a:tailEnd type="none" w="med" len="med"/>
                    </a:lnBlToTr>
                    <a:solidFill>
                      <a:srgbClr val="FFF2CC"/>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a:noFill/>
                    </a:lnL>
                    <a:lnR>
                      <a:noFill/>
                    </a:lnR>
                    <a:lnT>
                      <a:noFill/>
                    </a:lnT>
                    <a:lnB>
                      <a:noFill/>
                    </a:lnB>
                    <a:lnBlToTr w="6350" cap="flat" cmpd="sng" algn="ctr">
                      <a:solidFill>
                        <a:srgbClr val="000000"/>
                      </a:solidFill>
                      <a:prstDash val="solid"/>
                      <a:round/>
                      <a:headEnd type="none" w="med" len="med"/>
                      <a:tailEnd type="none" w="med" len="med"/>
                    </a:lnBlToTr>
                    <a:solidFill>
                      <a:srgbClr val="C6E0B4"/>
                    </a:solidFill>
                  </a:tcPr>
                </a:tc>
                <a:tc>
                  <a:txBody>
                    <a:bodyPr/>
                    <a:lstStyle/>
                    <a:p>
                      <a:pPr algn="l" fontAlgn="b"/>
                      <a:r>
                        <a:rPr lang="en-CA" sz="600" b="0" i="0" u="none" strike="noStrike">
                          <a:solidFill>
                            <a:srgbClr val="000000"/>
                          </a:solidFill>
                          <a:effectLst/>
                          <a:latin typeface="Calibri" panose="020F0502020204030204" pitchFamily="34" charset="0"/>
                        </a:rPr>
                        <a:t>Mark Doubinin</a:t>
                      </a:r>
                    </a:p>
                  </a:txBody>
                  <a:tcPr marL="0" marR="0" marT="0" marB="0" anchor="b">
                    <a:lnL>
                      <a:noFill/>
                    </a:lnL>
                    <a:lnR w="6350" cap="flat" cmpd="sng" algn="ctr">
                      <a:solidFill>
                        <a:srgbClr val="D9D9D9"/>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938789056"/>
                  </a:ext>
                </a:extLst>
              </a:tr>
              <a:tr h="106290">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t"/>
                      <a:r>
                        <a:rPr lang="en-CA" sz="600" b="0" i="0" u="none" strike="noStrike">
                          <a:solidFill>
                            <a:srgbClr val="000000"/>
                          </a:solidFill>
                          <a:effectLst/>
                          <a:latin typeface="Calibri" panose="020F0502020204030204" pitchFamily="34" charset="0"/>
                        </a:rPr>
                        <a:t> </a:t>
                      </a:r>
                    </a:p>
                  </a:txBody>
                  <a:tcPr marL="0" marR="0" marT="0" marB="0">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t"/>
                      <a:r>
                        <a:rPr lang="en-CA" sz="600" b="0" i="0" u="none" strike="noStrike">
                          <a:solidFill>
                            <a:srgbClr val="000000"/>
                          </a:solidFill>
                          <a:effectLst/>
                          <a:latin typeface="Calibri" panose="020F0502020204030204" pitchFamily="34" charset="0"/>
                        </a:rPr>
                        <a:t> </a:t>
                      </a:r>
                    </a:p>
                  </a:txBody>
                  <a:tcPr marL="0" marR="0" marT="0" marB="0">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a:noFill/>
                    </a:lnT>
                    <a:lnB>
                      <a:noFill/>
                    </a:lnB>
                    <a:lnBlToTr w="6350" cap="flat" cmpd="sng" algn="ctr">
                      <a:solidFill>
                        <a:srgbClr val="000000"/>
                      </a:solidFill>
                      <a:prstDash val="solid"/>
                      <a:round/>
                      <a:headEnd type="none" w="med" len="med"/>
                      <a:tailEnd type="none" w="med" len="med"/>
                    </a:lnBlToTr>
                    <a:solidFill>
                      <a:srgbClr val="FFF2CC"/>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a:noFill/>
                    </a:lnL>
                    <a:lnR>
                      <a:noFill/>
                    </a:lnR>
                    <a:lnT>
                      <a:noFill/>
                    </a:lnT>
                    <a:lnB>
                      <a:noFill/>
                    </a:lnB>
                    <a:solidFill>
                      <a:srgbClr val="D9D9D9"/>
                    </a:solidFill>
                  </a:tcPr>
                </a:tc>
                <a:tc>
                  <a:txBody>
                    <a:bodyPr/>
                    <a:lstStyle/>
                    <a:p>
                      <a:pPr algn="l" fontAlgn="t"/>
                      <a:r>
                        <a:rPr lang="en-CA" sz="600" b="0" i="0" u="none" strike="noStrike">
                          <a:solidFill>
                            <a:srgbClr val="000000"/>
                          </a:solidFill>
                          <a:effectLst/>
                          <a:latin typeface="Calibri" panose="020F0502020204030204" pitchFamily="34" charset="0"/>
                        </a:rPr>
                        <a:t>Angela Saveraux</a:t>
                      </a:r>
                    </a:p>
                  </a:txBody>
                  <a:tcPr marL="0" marR="0" marT="0" marB="0">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t"/>
                      <a:r>
                        <a:rPr lang="en-CA" sz="600" b="0" i="0" u="none" strike="noStrike">
                          <a:solidFill>
                            <a:srgbClr val="000000"/>
                          </a:solidFill>
                          <a:effectLst/>
                          <a:latin typeface="Calibri" panose="020F0502020204030204" pitchFamily="34" charset="0"/>
                        </a:rPr>
                        <a:t> </a:t>
                      </a:r>
                    </a:p>
                  </a:txBody>
                  <a:tcPr marL="0" marR="0" marT="0" marB="0">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t"/>
                      <a:r>
                        <a:rPr lang="en-CA" sz="600" b="0" i="0" u="none" strike="noStrike">
                          <a:solidFill>
                            <a:srgbClr val="000000"/>
                          </a:solidFill>
                          <a:effectLst/>
                          <a:latin typeface="Calibri" panose="020F0502020204030204" pitchFamily="34" charset="0"/>
                        </a:rPr>
                        <a:t> </a:t>
                      </a:r>
                    </a:p>
                  </a:txBody>
                  <a:tcPr marL="0" marR="0" marT="0" marB="0">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t"/>
                      <a:r>
                        <a:rPr lang="en-CA" sz="600" b="0" i="0" u="none" strike="noStrike">
                          <a:solidFill>
                            <a:srgbClr val="000000"/>
                          </a:solidFill>
                          <a:effectLst/>
                          <a:latin typeface="Calibri" panose="020F0502020204030204" pitchFamily="34" charset="0"/>
                        </a:rPr>
                        <a:t> </a:t>
                      </a:r>
                    </a:p>
                  </a:txBody>
                  <a:tcPr marL="0" marR="0" marT="0" marB="0">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a:noFill/>
                    </a:lnT>
                    <a:lnB>
                      <a:noFill/>
                    </a:lnB>
                    <a:solidFill>
                      <a:srgbClr val="FFF2CC"/>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a:noFill/>
                    </a:lnL>
                    <a:lnR>
                      <a:noFill/>
                    </a:lnR>
                    <a:lnT>
                      <a:noFill/>
                    </a:lnT>
                    <a:lnB>
                      <a:noFill/>
                    </a:lnB>
                    <a:solidFill>
                      <a:srgbClr val="D9D9D9"/>
                    </a:solidFill>
                  </a:tcPr>
                </a:tc>
                <a:tc>
                  <a:txBody>
                    <a:bodyPr/>
                    <a:lstStyle/>
                    <a:p>
                      <a:pPr algn="l" fontAlgn="t"/>
                      <a:r>
                        <a:rPr lang="en-CA" sz="600" b="0" i="0" u="none" strike="noStrike">
                          <a:solidFill>
                            <a:srgbClr val="000000"/>
                          </a:solidFill>
                          <a:effectLst/>
                          <a:latin typeface="Calibri" panose="020F0502020204030204" pitchFamily="34" charset="0"/>
                        </a:rPr>
                        <a:t>Stacy Schmidt</a:t>
                      </a:r>
                    </a:p>
                  </a:txBody>
                  <a:tcPr marL="0" marR="0" marT="0" marB="0">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t"/>
                      <a:r>
                        <a:rPr lang="en-CA" sz="600" b="0" i="0" u="none" strike="noStrike">
                          <a:solidFill>
                            <a:srgbClr val="000000"/>
                          </a:solidFill>
                          <a:effectLst/>
                          <a:latin typeface="Calibri" panose="020F0502020204030204" pitchFamily="34" charset="0"/>
                        </a:rPr>
                        <a:t> </a:t>
                      </a:r>
                    </a:p>
                  </a:txBody>
                  <a:tcPr marL="0" marR="0" marT="0" marB="0">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t"/>
                      <a:r>
                        <a:rPr lang="en-CA" sz="600" b="0" i="0" u="none" strike="noStrike">
                          <a:solidFill>
                            <a:srgbClr val="000000"/>
                          </a:solidFill>
                          <a:effectLst/>
                          <a:latin typeface="Calibri" panose="020F0502020204030204" pitchFamily="34" charset="0"/>
                        </a:rPr>
                        <a:t> </a:t>
                      </a:r>
                    </a:p>
                  </a:txBody>
                  <a:tcPr marL="0" marR="0" marT="0" marB="0">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t"/>
                      <a:r>
                        <a:rPr lang="en-CA" sz="600" b="0" i="0" u="none" strike="noStrike">
                          <a:solidFill>
                            <a:srgbClr val="000000"/>
                          </a:solidFill>
                          <a:effectLst/>
                          <a:latin typeface="Calibri" panose="020F0502020204030204" pitchFamily="34" charset="0"/>
                        </a:rPr>
                        <a:t> </a:t>
                      </a:r>
                    </a:p>
                  </a:txBody>
                  <a:tcPr marL="0" marR="0" marT="0" marB="0">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t"/>
                      <a:r>
                        <a:rPr lang="en-CA" sz="600" b="0" i="0" u="none" strike="noStrike">
                          <a:solidFill>
                            <a:srgbClr val="000000"/>
                          </a:solidFill>
                          <a:effectLst/>
                          <a:latin typeface="Calibri" panose="020F0502020204030204" pitchFamily="34" charset="0"/>
                        </a:rPr>
                        <a:t> </a:t>
                      </a:r>
                    </a:p>
                  </a:txBody>
                  <a:tcPr marL="0" marR="0" marT="0" marB="0">
                    <a:lnL>
                      <a:noFill/>
                    </a:lnL>
                    <a:lnR w="6350" cap="flat" cmpd="sng" algn="ctr">
                      <a:solidFill>
                        <a:srgbClr val="D9D9D9"/>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637473149"/>
                  </a:ext>
                </a:extLst>
              </a:tr>
              <a:tr h="106290">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t"/>
                      <a:r>
                        <a:rPr lang="en-CA" sz="600" b="0" i="0" u="none" strike="noStrike">
                          <a:solidFill>
                            <a:srgbClr val="000000"/>
                          </a:solidFill>
                          <a:effectLst/>
                          <a:latin typeface="Calibri" panose="020F0502020204030204" pitchFamily="34" charset="0"/>
                        </a:rPr>
                        <a:t> </a:t>
                      </a:r>
                    </a:p>
                  </a:txBody>
                  <a:tcPr marL="0" marR="0" marT="0" marB="0">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t"/>
                      <a:r>
                        <a:rPr lang="en-CA" sz="600" b="0" i="0" u="none" strike="noStrike">
                          <a:solidFill>
                            <a:srgbClr val="000000"/>
                          </a:solidFill>
                          <a:effectLst/>
                          <a:latin typeface="Calibri" panose="020F0502020204030204" pitchFamily="34" charset="0"/>
                        </a:rPr>
                        <a:t> </a:t>
                      </a:r>
                    </a:p>
                  </a:txBody>
                  <a:tcPr marL="0" marR="0" marT="0" marB="0">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a:noFill/>
                    </a:lnT>
                    <a:lnB>
                      <a:noFill/>
                    </a:lnB>
                    <a:solidFill>
                      <a:srgbClr val="B4C6E7"/>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a:noFill/>
                    </a:lnL>
                    <a:lnR>
                      <a:noFill/>
                    </a:lnR>
                    <a:lnT>
                      <a:noFill/>
                    </a:lnT>
                    <a:lnB>
                      <a:noFill/>
                    </a:lnB>
                    <a:solidFill>
                      <a:srgbClr val="C6E0B4"/>
                    </a:solidFill>
                  </a:tcPr>
                </a:tc>
                <a:tc>
                  <a:txBody>
                    <a:bodyPr/>
                    <a:lstStyle/>
                    <a:p>
                      <a:pPr algn="l" fontAlgn="t"/>
                      <a:r>
                        <a:rPr lang="en-US" sz="600" b="0" i="0" u="none" strike="noStrike" dirty="0">
                          <a:solidFill>
                            <a:srgbClr val="000000"/>
                          </a:solidFill>
                          <a:effectLst/>
                          <a:latin typeface="Calibri" panose="020F0502020204030204" pitchFamily="34" charset="0"/>
                        </a:rPr>
                        <a:t>R</a:t>
                      </a:r>
                      <a:r>
                        <a:rPr lang="en-CA" sz="600" b="0" i="0" u="none" strike="noStrike" dirty="0" err="1">
                          <a:solidFill>
                            <a:srgbClr val="000000"/>
                          </a:solidFill>
                          <a:effectLst/>
                          <a:latin typeface="Calibri" panose="020F0502020204030204" pitchFamily="34" charset="0"/>
                        </a:rPr>
                        <a:t>obert</a:t>
                      </a:r>
                      <a:r>
                        <a:rPr lang="en-CA" sz="600" b="0" i="0" u="none" strike="noStrike" dirty="0">
                          <a:solidFill>
                            <a:srgbClr val="000000"/>
                          </a:solidFill>
                          <a:effectLst/>
                          <a:latin typeface="Calibri" panose="020F0502020204030204" pitchFamily="34" charset="0"/>
                        </a:rPr>
                        <a:t> Johnstone</a:t>
                      </a:r>
                    </a:p>
                  </a:txBody>
                  <a:tcPr marL="0" marR="0" marT="0" marB="0">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t"/>
                      <a:r>
                        <a:rPr lang="en-CA" sz="600" b="0" i="0" u="none" strike="noStrike">
                          <a:solidFill>
                            <a:srgbClr val="000000"/>
                          </a:solidFill>
                          <a:effectLst/>
                          <a:latin typeface="Calibri" panose="020F0502020204030204" pitchFamily="34" charset="0"/>
                        </a:rPr>
                        <a:t> </a:t>
                      </a:r>
                    </a:p>
                  </a:txBody>
                  <a:tcPr marL="0" marR="0" marT="0" marB="0">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t"/>
                      <a:r>
                        <a:rPr lang="en-CA" sz="600" b="0" i="0" u="none" strike="noStrike">
                          <a:solidFill>
                            <a:srgbClr val="000000"/>
                          </a:solidFill>
                          <a:effectLst/>
                          <a:latin typeface="Calibri" panose="020F0502020204030204" pitchFamily="34" charset="0"/>
                        </a:rPr>
                        <a:t> </a:t>
                      </a:r>
                    </a:p>
                  </a:txBody>
                  <a:tcPr marL="0" marR="0" marT="0" marB="0">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t"/>
                      <a:r>
                        <a:rPr lang="en-CA" sz="600" b="0" i="0" u="none" strike="noStrike">
                          <a:solidFill>
                            <a:srgbClr val="000000"/>
                          </a:solidFill>
                          <a:effectLst/>
                          <a:latin typeface="Calibri" panose="020F0502020204030204" pitchFamily="34" charset="0"/>
                        </a:rPr>
                        <a:t> </a:t>
                      </a:r>
                    </a:p>
                  </a:txBody>
                  <a:tcPr marL="0" marR="0" marT="0" marB="0">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t"/>
                      <a:r>
                        <a:rPr lang="en-CA" sz="600" b="0" i="0" u="none" strike="noStrike">
                          <a:solidFill>
                            <a:srgbClr val="000000"/>
                          </a:solidFill>
                          <a:effectLst/>
                          <a:latin typeface="Calibri" panose="020F0502020204030204" pitchFamily="34" charset="0"/>
                        </a:rPr>
                        <a:t> </a:t>
                      </a:r>
                    </a:p>
                  </a:txBody>
                  <a:tcPr marL="0" marR="0" marT="0" marB="0">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t"/>
                      <a:r>
                        <a:rPr lang="en-CA" sz="600" b="0" i="0" u="none" strike="noStrike">
                          <a:solidFill>
                            <a:srgbClr val="000000"/>
                          </a:solidFill>
                          <a:effectLst/>
                          <a:latin typeface="Calibri" panose="020F0502020204030204" pitchFamily="34" charset="0"/>
                        </a:rPr>
                        <a:t> </a:t>
                      </a:r>
                    </a:p>
                  </a:txBody>
                  <a:tcPr marL="0" marR="0" marT="0" marB="0">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t"/>
                      <a:r>
                        <a:rPr lang="en-CA" sz="600" b="0" i="0" u="none" strike="noStrike">
                          <a:solidFill>
                            <a:srgbClr val="000000"/>
                          </a:solidFill>
                          <a:effectLst/>
                          <a:latin typeface="Calibri" panose="020F0502020204030204" pitchFamily="34" charset="0"/>
                        </a:rPr>
                        <a:t> </a:t>
                      </a:r>
                    </a:p>
                  </a:txBody>
                  <a:tcPr marL="0" marR="0" marT="0" marB="0">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t"/>
                      <a:r>
                        <a:rPr lang="en-CA" sz="600" b="0" i="0" u="none" strike="noStrike">
                          <a:solidFill>
                            <a:srgbClr val="000000"/>
                          </a:solidFill>
                          <a:effectLst/>
                          <a:latin typeface="Calibri" panose="020F0502020204030204" pitchFamily="34" charset="0"/>
                        </a:rPr>
                        <a:t> </a:t>
                      </a:r>
                    </a:p>
                  </a:txBody>
                  <a:tcPr marL="0" marR="0" marT="0" marB="0">
                    <a:lnL>
                      <a:noFill/>
                    </a:lnL>
                    <a:lnR w="6350" cap="flat" cmpd="sng" algn="ctr">
                      <a:solidFill>
                        <a:srgbClr val="D9D9D9"/>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940732633"/>
                  </a:ext>
                </a:extLst>
              </a:tr>
              <a:tr h="106290">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a:noFill/>
                    </a:lnT>
                    <a:lnB>
                      <a:noFill/>
                    </a:lnB>
                    <a:solidFill>
                      <a:srgbClr val="B4C6E7"/>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a:noFill/>
                    </a:lnL>
                    <a:lnR>
                      <a:noFill/>
                    </a:lnR>
                    <a:lnT>
                      <a:noFill/>
                    </a:lnT>
                    <a:lnB>
                      <a:noFill/>
                    </a:lnB>
                    <a:solidFill>
                      <a:srgbClr val="C6E0B4"/>
                    </a:solidFill>
                  </a:tcPr>
                </a:tc>
                <a:tc>
                  <a:txBody>
                    <a:bodyPr/>
                    <a:lstStyle/>
                    <a:p>
                      <a:pPr algn="l" fontAlgn="b"/>
                      <a:r>
                        <a:rPr lang="en-CA" sz="600" b="0" i="0" u="none" strike="noStrike" dirty="0">
                          <a:solidFill>
                            <a:srgbClr val="000000"/>
                          </a:solidFill>
                          <a:effectLst/>
                          <a:latin typeface="Calibri" panose="020F0502020204030204" pitchFamily="34" charset="0"/>
                        </a:rPr>
                        <a:t>Audrey Wedewer</a:t>
                      </a:r>
                    </a:p>
                  </a:txBody>
                  <a:tcPr marL="0" marR="0" marT="0" marB="0" anchor="b">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t"/>
                      <a:r>
                        <a:rPr lang="en-CA" sz="600" b="0" i="0" u="none" strike="noStrike">
                          <a:solidFill>
                            <a:srgbClr val="000000"/>
                          </a:solidFill>
                          <a:effectLst/>
                          <a:latin typeface="Calibri" panose="020F0502020204030204" pitchFamily="34" charset="0"/>
                        </a:rPr>
                        <a:t> </a:t>
                      </a:r>
                    </a:p>
                  </a:txBody>
                  <a:tcPr marL="0" marR="0" marT="0" marB="0">
                    <a:lnL>
                      <a:noFill/>
                    </a:lnL>
                    <a:lnR w="6350" cap="flat" cmpd="sng" algn="ctr">
                      <a:solidFill>
                        <a:srgbClr val="D9D9D9"/>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944353418"/>
                  </a:ext>
                </a:extLst>
              </a:tr>
              <a:tr h="106290">
                <a:tc gridSpan="3">
                  <a:txBody>
                    <a:bodyPr/>
                    <a:lstStyle/>
                    <a:p>
                      <a:pPr algn="l" fontAlgn="b"/>
                      <a:r>
                        <a:rPr lang="en-CA" sz="600" b="0" i="0" u="none" strike="noStrike">
                          <a:solidFill>
                            <a:srgbClr val="006100"/>
                          </a:solidFill>
                          <a:effectLst/>
                          <a:latin typeface="Calibri" panose="020F0502020204030204" pitchFamily="34" charset="0"/>
                        </a:rPr>
                        <a:t>Digital Banking Stream</a:t>
                      </a:r>
                    </a:p>
                  </a:txBody>
                  <a:tcPr marL="0" marR="0" marT="0"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9E1F2"/>
                    </a:solidFill>
                  </a:tcPr>
                </a:tc>
                <a:tc hMerge="1">
                  <a:txBody>
                    <a:bodyPr/>
                    <a:lstStyle/>
                    <a:p>
                      <a:endParaRPr lang="en-CA"/>
                    </a:p>
                  </a:txBody>
                  <a:tcPr/>
                </a:tc>
                <a:tc hMerge="1">
                  <a:txBody>
                    <a:bodyPr/>
                    <a:lstStyle/>
                    <a:p>
                      <a:endParaRPr lang="en-CA"/>
                    </a:p>
                  </a:txBody>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508783749"/>
                  </a:ext>
                </a:extLst>
              </a:tr>
              <a:tr h="106290">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B4C6E7"/>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C6E0B4"/>
                    </a:solidFill>
                  </a:tcPr>
                </a:tc>
                <a:tc>
                  <a:txBody>
                    <a:bodyPr/>
                    <a:lstStyle/>
                    <a:p>
                      <a:pPr algn="l" fontAlgn="t"/>
                      <a:r>
                        <a:rPr lang="en-CA" sz="600" b="0" i="0" u="none" strike="noStrike">
                          <a:solidFill>
                            <a:srgbClr val="000000"/>
                          </a:solidFill>
                          <a:effectLst/>
                          <a:latin typeface="Calibri" panose="020F0502020204030204" pitchFamily="34" charset="0"/>
                        </a:rPr>
                        <a:t>Dino Noce</a:t>
                      </a:r>
                    </a:p>
                  </a:txBody>
                  <a:tcPr marL="0" marR="0" marT="0" marB="0">
                    <a:lnL>
                      <a:noFill/>
                    </a:lnL>
                    <a:lnR w="6350" cap="flat" cmpd="sng" algn="ctr">
                      <a:solidFill>
                        <a:srgbClr val="D9D9D9"/>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t"/>
                      <a:r>
                        <a:rPr lang="en-CA" sz="600" b="0" i="0" u="none" strike="noStrike">
                          <a:solidFill>
                            <a:srgbClr val="000000"/>
                          </a:solidFill>
                          <a:effectLst/>
                          <a:latin typeface="Calibri" panose="020F0502020204030204" pitchFamily="34" charset="0"/>
                        </a:rPr>
                        <a:t>Genevieve Parrent</a:t>
                      </a:r>
                    </a:p>
                  </a:txBody>
                  <a:tcPr marL="0" marR="0" marT="0" marB="0">
                    <a:lnL>
                      <a:noFill/>
                    </a:lnL>
                    <a:lnR w="6350" cap="flat" cmpd="sng" algn="ctr">
                      <a:solidFill>
                        <a:srgbClr val="D9D9D9"/>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CA" sz="600" b="0" i="0" u="none" strike="noStrike">
                          <a:solidFill>
                            <a:srgbClr val="9C65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CA" sz="600" b="0" i="0" u="none" strike="noStrike">
                          <a:solidFill>
                            <a:srgbClr val="9C6500"/>
                          </a:solidFill>
                          <a:effectLst/>
                          <a:latin typeface="Calibri" panose="020F0502020204030204" pitchFamily="34" charset="0"/>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t"/>
                      <a:r>
                        <a:rPr lang="en-US" sz="600" b="0" i="0" u="none" strike="noStrike" dirty="0">
                          <a:solidFill>
                            <a:srgbClr val="000000"/>
                          </a:solidFill>
                          <a:effectLst/>
                          <a:latin typeface="Calibri" panose="020F0502020204030204" pitchFamily="34" charset="0"/>
                        </a:rPr>
                        <a:t>T</a:t>
                      </a:r>
                      <a:r>
                        <a:rPr lang="en-CA" sz="600" b="0" i="0" u="none" strike="noStrike" dirty="0" err="1">
                          <a:solidFill>
                            <a:srgbClr val="000000"/>
                          </a:solidFill>
                          <a:effectLst/>
                          <a:latin typeface="Calibri" panose="020F0502020204030204" pitchFamily="34" charset="0"/>
                        </a:rPr>
                        <a:t>rish</a:t>
                      </a:r>
                      <a:r>
                        <a:rPr lang="en-CA" sz="600" b="0" i="0" u="none" strike="noStrike" dirty="0">
                          <a:solidFill>
                            <a:srgbClr val="000000"/>
                          </a:solidFill>
                          <a:effectLst/>
                          <a:latin typeface="Calibri" panose="020F0502020204030204" pitchFamily="34" charset="0"/>
                        </a:rPr>
                        <a:t> Kushniruk</a:t>
                      </a:r>
                    </a:p>
                  </a:txBody>
                  <a:tcPr marL="0" marR="0" marT="0" marB="0">
                    <a:lnL>
                      <a:noFill/>
                    </a:lnL>
                    <a:lnR w="6350" cap="flat" cmpd="sng" algn="ctr">
                      <a:solidFill>
                        <a:srgbClr val="D9D9D9"/>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t"/>
                      <a:r>
                        <a:rPr lang="en-CA" sz="600" b="0" i="0" u="none" strike="noStrike">
                          <a:solidFill>
                            <a:srgbClr val="000000"/>
                          </a:solidFill>
                          <a:effectLst/>
                          <a:latin typeface="Calibri" panose="020F0502020204030204" pitchFamily="34" charset="0"/>
                        </a:rPr>
                        <a:t>Reinhardt Tonn</a:t>
                      </a:r>
                    </a:p>
                  </a:txBody>
                  <a:tcPr marL="0" marR="0" marT="0" marB="0">
                    <a:lnL>
                      <a:noFill/>
                    </a:lnL>
                    <a:lnR w="6350" cap="flat" cmpd="sng" algn="ctr">
                      <a:solidFill>
                        <a:srgbClr val="D9D9D9"/>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B4C6E7"/>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C6E0B4"/>
                    </a:solidFill>
                  </a:tcPr>
                </a:tc>
                <a:tc>
                  <a:txBody>
                    <a:bodyPr/>
                    <a:lstStyle/>
                    <a:p>
                      <a:pPr algn="l" fontAlgn="t"/>
                      <a:r>
                        <a:rPr lang="en-CA" sz="600" b="0" i="0" u="none" strike="noStrike">
                          <a:solidFill>
                            <a:srgbClr val="000000"/>
                          </a:solidFill>
                          <a:effectLst/>
                          <a:latin typeface="Calibri" panose="020F0502020204030204" pitchFamily="34" charset="0"/>
                        </a:rPr>
                        <a:t>Sunil Prashar</a:t>
                      </a:r>
                    </a:p>
                  </a:txBody>
                  <a:tcPr marL="0" marR="0" marT="0" marB="0">
                    <a:lnL>
                      <a:noFill/>
                    </a:lnL>
                    <a:lnR w="6350" cap="flat" cmpd="sng" algn="ctr">
                      <a:solidFill>
                        <a:srgbClr val="D9D9D9"/>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2CC"/>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C6E0B4"/>
                    </a:solidFill>
                  </a:tcPr>
                </a:tc>
                <a:tc>
                  <a:txBody>
                    <a:bodyPr/>
                    <a:lstStyle/>
                    <a:p>
                      <a:pPr algn="l" fontAlgn="t"/>
                      <a:r>
                        <a:rPr lang="en-CA" sz="600" b="0" i="0" u="none" strike="noStrike">
                          <a:solidFill>
                            <a:srgbClr val="000000"/>
                          </a:solidFill>
                          <a:effectLst/>
                          <a:latin typeface="Calibri" panose="020F0502020204030204" pitchFamily="34" charset="0"/>
                        </a:rPr>
                        <a:t>Alka Patnaik</a:t>
                      </a:r>
                    </a:p>
                  </a:txBody>
                  <a:tcPr marL="0" marR="0" marT="0" marB="0">
                    <a:lnL>
                      <a:noFill/>
                    </a:lnL>
                    <a:lnR w="6350" cap="flat" cmpd="sng" algn="ctr">
                      <a:solidFill>
                        <a:srgbClr val="D9D9D9"/>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2CC"/>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t"/>
                      <a:r>
                        <a:rPr lang="en-CA" sz="600" b="0" i="0" u="none" strike="noStrike">
                          <a:solidFill>
                            <a:srgbClr val="000000"/>
                          </a:solidFill>
                          <a:effectLst/>
                          <a:latin typeface="Calibri" panose="020F0502020204030204" pitchFamily="34" charset="0"/>
                        </a:rPr>
                        <a:t>Adam Skoreyko</a:t>
                      </a:r>
                    </a:p>
                  </a:txBody>
                  <a:tcPr marL="0" marR="0" marT="0" marB="0">
                    <a:lnL>
                      <a:noFill/>
                    </a:lnL>
                    <a:lnR w="6350" cap="flat" cmpd="sng" algn="ctr">
                      <a:solidFill>
                        <a:srgbClr val="D9D9D9"/>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CA" sz="600" b="0" i="0" u="none" strike="noStrike">
                          <a:solidFill>
                            <a:srgbClr val="9C65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CA" sz="600" b="0" i="0" u="none" strike="noStrike">
                          <a:solidFill>
                            <a:srgbClr val="9C6500"/>
                          </a:solidFill>
                          <a:effectLst/>
                          <a:latin typeface="Calibri" panose="020F0502020204030204" pitchFamily="34" charset="0"/>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t"/>
                      <a:r>
                        <a:rPr lang="en-CA" sz="600" b="0" i="0" u="none" strike="noStrike">
                          <a:solidFill>
                            <a:srgbClr val="000000"/>
                          </a:solidFill>
                          <a:effectLst/>
                          <a:latin typeface="Calibri" panose="020F0502020204030204" pitchFamily="34" charset="0"/>
                        </a:rPr>
                        <a:t>Roney Simon Mathews</a:t>
                      </a:r>
                    </a:p>
                  </a:txBody>
                  <a:tcPr marL="0" marR="0" marT="0" marB="0">
                    <a:lnL>
                      <a:noFill/>
                    </a:lnL>
                    <a:lnR w="6350" cap="flat" cmpd="sng" algn="ctr">
                      <a:solidFill>
                        <a:srgbClr val="D9D9D9"/>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2CC"/>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t"/>
                      <a:r>
                        <a:rPr lang="en-CA" sz="600" b="0" i="0" u="none" strike="noStrike">
                          <a:solidFill>
                            <a:srgbClr val="000000"/>
                          </a:solidFill>
                          <a:effectLst/>
                          <a:latin typeface="Calibri" panose="020F0502020204030204" pitchFamily="34" charset="0"/>
                        </a:rPr>
                        <a:t>Sandra Murillo Paz</a:t>
                      </a:r>
                    </a:p>
                  </a:txBody>
                  <a:tcPr marL="0" marR="0" marT="0" marB="0">
                    <a:lnL>
                      <a:noFill/>
                    </a:lnL>
                    <a:lnR w="6350" cap="flat" cmpd="sng" algn="ctr">
                      <a:solidFill>
                        <a:srgbClr val="D9D9D9"/>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2CC"/>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C6E0B4"/>
                    </a:solidFill>
                  </a:tcPr>
                </a:tc>
                <a:tc>
                  <a:txBody>
                    <a:bodyPr/>
                    <a:lstStyle/>
                    <a:p>
                      <a:pPr algn="l" fontAlgn="t"/>
                      <a:r>
                        <a:rPr lang="en-CA" sz="600" b="0" i="0" u="none" strike="noStrike">
                          <a:solidFill>
                            <a:srgbClr val="000000"/>
                          </a:solidFill>
                          <a:effectLst/>
                          <a:latin typeface="Calibri" panose="020F0502020204030204" pitchFamily="34" charset="0"/>
                        </a:rPr>
                        <a:t>Charlotte Morgan</a:t>
                      </a:r>
                    </a:p>
                  </a:txBody>
                  <a:tcPr marL="0" marR="0" marT="0" marB="0">
                    <a:lnL>
                      <a:noFill/>
                    </a:lnL>
                    <a:lnR w="6350" cap="flat" cmpd="sng" algn="ctr">
                      <a:solidFill>
                        <a:srgbClr val="D9D9D9"/>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t"/>
                      <a:r>
                        <a:rPr lang="en-CA" sz="600" b="0" i="0" u="none" strike="noStrike">
                          <a:solidFill>
                            <a:srgbClr val="000000"/>
                          </a:solidFill>
                          <a:effectLst/>
                          <a:latin typeface="Calibri" panose="020F0502020204030204" pitchFamily="34" charset="0"/>
                        </a:rPr>
                        <a:t> </a:t>
                      </a:r>
                    </a:p>
                  </a:txBody>
                  <a:tcPr marL="0" marR="0" marT="0" marB="0">
                    <a:lnL w="6350" cap="flat" cmpd="sng" algn="ctr">
                      <a:solidFill>
                        <a:srgbClr val="D9D9D9"/>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t"/>
                      <a:r>
                        <a:rPr lang="en-CA" sz="600" b="0" i="0" u="none" strike="noStrike">
                          <a:solidFill>
                            <a:srgbClr val="000000"/>
                          </a:solidFill>
                          <a:effectLst/>
                          <a:latin typeface="Calibri" panose="020F0502020204030204" pitchFamily="34" charset="0"/>
                        </a:rPr>
                        <a:t> </a:t>
                      </a:r>
                    </a:p>
                  </a:txBody>
                  <a:tcPr marL="0" marR="0" marT="0" marB="0">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t"/>
                      <a:r>
                        <a:rPr lang="en-CA" sz="600" b="0" i="0" u="none" strike="noStrike">
                          <a:solidFill>
                            <a:srgbClr val="000000"/>
                          </a:solidFill>
                          <a:effectLst/>
                          <a:latin typeface="Calibri" panose="020F0502020204030204" pitchFamily="34" charset="0"/>
                        </a:rPr>
                        <a:t>Brian Coghlan</a:t>
                      </a:r>
                    </a:p>
                  </a:txBody>
                  <a:tcPr marL="0" marR="0" marT="0" marB="0">
                    <a:lnL>
                      <a:noFill/>
                    </a:lnL>
                    <a:lnR w="6350" cap="flat" cmpd="sng" algn="ctr">
                      <a:solidFill>
                        <a:srgbClr val="D9D9D9"/>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264899252"/>
                  </a:ext>
                </a:extLst>
              </a:tr>
              <a:tr h="106290">
                <a:tc>
                  <a:txBody>
                    <a:bodyPr/>
                    <a:lstStyle/>
                    <a:p>
                      <a:pPr algn="ctr" fontAlgn="ctr"/>
                      <a:r>
                        <a:rPr lang="en-CA" sz="600" b="0" i="0" u="none" strike="noStrike">
                          <a:solidFill>
                            <a:srgbClr val="9C65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ctr" fontAlgn="ctr"/>
                      <a:r>
                        <a:rPr lang="en-CA" sz="600" b="0" i="0" u="none" strike="noStrike">
                          <a:solidFill>
                            <a:srgbClr val="9C6500"/>
                          </a:solidFill>
                          <a:effectLst/>
                          <a:latin typeface="Calibri" panose="020F0502020204030204" pitchFamily="34" charset="0"/>
                        </a:rPr>
                        <a:t> </a:t>
                      </a:r>
                    </a:p>
                  </a:txBody>
                  <a:tcPr marL="0" marR="0" marT="0" marB="0" anchor="ctr">
                    <a:lnL>
                      <a:noFill/>
                    </a:lnL>
                    <a:lnR>
                      <a:noFill/>
                    </a:lnR>
                    <a:lnT>
                      <a:noFill/>
                    </a:lnT>
                    <a:lnB>
                      <a:noFill/>
                    </a:lnB>
                    <a:solidFill>
                      <a:srgbClr val="FFFFFF"/>
                    </a:solidFill>
                  </a:tcPr>
                </a:tc>
                <a:tc>
                  <a:txBody>
                    <a:bodyPr/>
                    <a:lstStyle/>
                    <a:p>
                      <a:pPr algn="l" fontAlgn="t"/>
                      <a:r>
                        <a:rPr lang="en-CA" sz="600" b="0" i="0" u="none" strike="noStrike">
                          <a:solidFill>
                            <a:srgbClr val="000000"/>
                          </a:solidFill>
                          <a:effectLst/>
                          <a:latin typeface="Calibri" panose="020F0502020204030204" pitchFamily="34" charset="0"/>
                        </a:rPr>
                        <a:t>Jogi Nijjar</a:t>
                      </a:r>
                    </a:p>
                  </a:txBody>
                  <a:tcPr marL="0" marR="0" marT="0" marB="0">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ctr" fontAlgn="ctr"/>
                      <a:r>
                        <a:rPr lang="en-CA" sz="600" b="0" i="0" u="none" strike="noStrike">
                          <a:solidFill>
                            <a:srgbClr val="9C65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ctr" fontAlgn="ctr"/>
                      <a:r>
                        <a:rPr lang="en-CA" sz="600" b="0" i="0" u="none" strike="noStrike">
                          <a:solidFill>
                            <a:srgbClr val="9C6500"/>
                          </a:solidFill>
                          <a:effectLst/>
                          <a:latin typeface="Calibri" panose="020F0502020204030204" pitchFamily="34" charset="0"/>
                        </a:rPr>
                        <a:t> </a:t>
                      </a:r>
                    </a:p>
                  </a:txBody>
                  <a:tcPr marL="0" marR="0" marT="0" marB="0" anchor="ctr">
                    <a:lnL>
                      <a:noFill/>
                    </a:lnL>
                    <a:lnR>
                      <a:noFill/>
                    </a:lnR>
                    <a:lnT>
                      <a:noFill/>
                    </a:lnT>
                    <a:lnB>
                      <a:noFill/>
                    </a:lnB>
                    <a:solidFill>
                      <a:srgbClr val="FFFFFF"/>
                    </a:solidFill>
                  </a:tcPr>
                </a:tc>
                <a:tc>
                  <a:txBody>
                    <a:bodyPr/>
                    <a:lstStyle/>
                    <a:p>
                      <a:pPr algn="l" fontAlgn="t"/>
                      <a:r>
                        <a:rPr lang="en-CA" sz="600" b="0" i="0" u="none" strike="noStrike">
                          <a:solidFill>
                            <a:srgbClr val="000000"/>
                          </a:solidFill>
                          <a:effectLst/>
                          <a:latin typeface="Calibri" panose="020F0502020204030204" pitchFamily="34" charset="0"/>
                        </a:rPr>
                        <a:t> </a:t>
                      </a:r>
                    </a:p>
                  </a:txBody>
                  <a:tcPr marL="0" marR="0" marT="0" marB="0">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ctr" fontAlgn="ctr"/>
                      <a:r>
                        <a:rPr lang="en-CA" sz="600" b="0" i="0" u="none" strike="noStrike">
                          <a:solidFill>
                            <a:srgbClr val="9C65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ctr" fontAlgn="ctr"/>
                      <a:r>
                        <a:rPr lang="en-CA" sz="600" b="0" i="0" u="none" strike="noStrike">
                          <a:solidFill>
                            <a:srgbClr val="9C6500"/>
                          </a:solidFill>
                          <a:effectLst/>
                          <a:latin typeface="Calibri" panose="020F0502020204030204" pitchFamily="34" charset="0"/>
                        </a:rPr>
                        <a:t> </a:t>
                      </a:r>
                    </a:p>
                  </a:txBody>
                  <a:tcPr marL="0" marR="0" marT="0" marB="0" anchor="ctr">
                    <a:lnL>
                      <a:noFill/>
                    </a:lnL>
                    <a:lnR>
                      <a:noFill/>
                    </a:lnR>
                    <a:lnT>
                      <a:noFill/>
                    </a:lnT>
                    <a:lnB>
                      <a:noFill/>
                    </a:lnB>
                    <a:solidFill>
                      <a:srgbClr val="FFFFFF"/>
                    </a:solidFill>
                  </a:tcPr>
                </a:tc>
                <a:tc>
                  <a:txBody>
                    <a:bodyPr/>
                    <a:lstStyle/>
                    <a:p>
                      <a:pPr algn="l" fontAlgn="t"/>
                      <a:r>
                        <a:rPr lang="en-US" sz="600" b="0" i="0" u="none" strike="noStrike" dirty="0">
                          <a:solidFill>
                            <a:srgbClr val="000000"/>
                          </a:solidFill>
                          <a:effectLst/>
                          <a:latin typeface="Calibri" panose="020F0502020204030204" pitchFamily="34" charset="0"/>
                        </a:rPr>
                        <a:t>A</a:t>
                      </a:r>
                      <a:r>
                        <a:rPr lang="en-CA" sz="600" b="0" i="0" u="none" strike="noStrike" dirty="0" err="1">
                          <a:solidFill>
                            <a:srgbClr val="000000"/>
                          </a:solidFill>
                          <a:effectLst/>
                          <a:latin typeface="Calibri" panose="020F0502020204030204" pitchFamily="34" charset="0"/>
                        </a:rPr>
                        <a:t>llan</a:t>
                      </a:r>
                      <a:r>
                        <a:rPr lang="en-CA" sz="600" b="0" i="0" u="none" strike="noStrike" dirty="0">
                          <a:solidFill>
                            <a:srgbClr val="000000"/>
                          </a:solidFill>
                          <a:effectLst/>
                          <a:latin typeface="Calibri" panose="020F0502020204030204" pitchFamily="34" charset="0"/>
                        </a:rPr>
                        <a:t> Rib</a:t>
                      </a:r>
                    </a:p>
                  </a:txBody>
                  <a:tcPr marL="0" marR="0" marT="0" marB="0">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ctr" fontAlgn="ctr"/>
                      <a:r>
                        <a:rPr lang="en-CA" sz="600" b="0" i="0" u="none" strike="noStrike">
                          <a:solidFill>
                            <a:srgbClr val="9C65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ctr" fontAlgn="ctr"/>
                      <a:r>
                        <a:rPr lang="en-CA" sz="600" b="0" i="0" u="none" strike="noStrike">
                          <a:solidFill>
                            <a:srgbClr val="9C6500"/>
                          </a:solidFill>
                          <a:effectLst/>
                          <a:latin typeface="Calibri" panose="020F0502020204030204" pitchFamily="34" charset="0"/>
                        </a:rPr>
                        <a:t> </a:t>
                      </a:r>
                    </a:p>
                  </a:txBody>
                  <a:tcPr marL="0" marR="0" marT="0" marB="0" anchor="ctr">
                    <a:lnL>
                      <a:noFill/>
                    </a:lnL>
                    <a:lnR>
                      <a:noFill/>
                    </a:lnR>
                    <a:lnT>
                      <a:noFill/>
                    </a:lnT>
                    <a:lnB>
                      <a:noFill/>
                    </a:lnB>
                    <a:solidFill>
                      <a:srgbClr val="FFFFFF"/>
                    </a:solidFill>
                  </a:tcPr>
                </a:tc>
                <a:tc>
                  <a:txBody>
                    <a:bodyPr/>
                    <a:lstStyle/>
                    <a:p>
                      <a:pPr algn="l" fontAlgn="t"/>
                      <a:r>
                        <a:rPr lang="en-CA" sz="600" b="0" i="0" u="none" strike="noStrike">
                          <a:solidFill>
                            <a:srgbClr val="000000"/>
                          </a:solidFill>
                          <a:effectLst/>
                          <a:latin typeface="Calibri" panose="020F0502020204030204" pitchFamily="34" charset="0"/>
                        </a:rPr>
                        <a:t>Hardesh Marwaha </a:t>
                      </a:r>
                    </a:p>
                  </a:txBody>
                  <a:tcPr marL="0" marR="0" marT="0" marB="0">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ctr" fontAlgn="ctr"/>
                      <a:r>
                        <a:rPr lang="en-CA" sz="600" b="0" i="0" u="none" strike="noStrike">
                          <a:solidFill>
                            <a:srgbClr val="9C65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ctr" fontAlgn="ctr"/>
                      <a:r>
                        <a:rPr lang="en-CA" sz="600" b="0" i="0" u="none" strike="noStrike">
                          <a:solidFill>
                            <a:srgbClr val="9C6500"/>
                          </a:solidFill>
                          <a:effectLst/>
                          <a:latin typeface="Calibri" panose="020F0502020204030204" pitchFamily="34" charset="0"/>
                        </a:rPr>
                        <a:t> </a:t>
                      </a:r>
                    </a:p>
                  </a:txBody>
                  <a:tcPr marL="0" marR="0" marT="0" marB="0" anchor="ctr">
                    <a:lnL>
                      <a:noFill/>
                    </a:lnL>
                    <a:lnR>
                      <a:noFill/>
                    </a:lnR>
                    <a:lnT>
                      <a:noFill/>
                    </a:lnT>
                    <a:lnB>
                      <a:noFill/>
                    </a:lnB>
                    <a:solidFill>
                      <a:srgbClr val="FFFFFF"/>
                    </a:solidFill>
                  </a:tcPr>
                </a:tc>
                <a:tc>
                  <a:txBody>
                    <a:bodyPr/>
                    <a:lstStyle/>
                    <a:p>
                      <a:pPr algn="l" fontAlgn="t"/>
                      <a:r>
                        <a:rPr lang="en-CA" sz="600" b="0" i="0" u="none" strike="noStrike">
                          <a:solidFill>
                            <a:srgbClr val="000000"/>
                          </a:solidFill>
                          <a:effectLst/>
                          <a:latin typeface="Calibri" panose="020F0502020204030204" pitchFamily="34" charset="0"/>
                        </a:rPr>
                        <a:t>Steve Kelcher</a:t>
                      </a:r>
                    </a:p>
                  </a:txBody>
                  <a:tcPr marL="0" marR="0" marT="0" marB="0">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a:noFill/>
                    </a:lnT>
                    <a:lnB>
                      <a:noFill/>
                    </a:lnB>
                    <a:solidFill>
                      <a:srgbClr val="B4C6E7"/>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a:noFill/>
                    </a:lnL>
                    <a:lnR>
                      <a:noFill/>
                    </a:lnR>
                    <a:lnT>
                      <a:noFill/>
                    </a:lnT>
                    <a:lnB>
                      <a:noFill/>
                    </a:lnB>
                    <a:solidFill>
                      <a:srgbClr val="C6E0B4"/>
                    </a:solidFill>
                  </a:tcPr>
                </a:tc>
                <a:tc>
                  <a:txBody>
                    <a:bodyPr/>
                    <a:lstStyle/>
                    <a:p>
                      <a:pPr algn="l" fontAlgn="t"/>
                      <a:r>
                        <a:rPr lang="en-CA" sz="600" b="0" i="0" u="none" strike="noStrike">
                          <a:solidFill>
                            <a:srgbClr val="000000"/>
                          </a:solidFill>
                          <a:effectLst/>
                          <a:latin typeface="Calibri" panose="020F0502020204030204" pitchFamily="34" charset="0"/>
                        </a:rPr>
                        <a:t>Vishwadeep Kauravlla</a:t>
                      </a:r>
                    </a:p>
                  </a:txBody>
                  <a:tcPr marL="0" marR="0" marT="0" marB="0">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a:noFill/>
                    </a:lnT>
                    <a:lnB>
                      <a:noFill/>
                    </a:lnB>
                    <a:solidFill>
                      <a:srgbClr val="FFF2CC"/>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a:noFill/>
                    </a:lnL>
                    <a:lnR>
                      <a:noFill/>
                    </a:lnR>
                    <a:lnT>
                      <a:noFill/>
                    </a:lnT>
                    <a:lnB>
                      <a:noFill/>
                    </a:lnB>
                    <a:solidFill>
                      <a:srgbClr val="D9D9D9"/>
                    </a:solidFill>
                  </a:tcPr>
                </a:tc>
                <a:tc>
                  <a:txBody>
                    <a:bodyPr/>
                    <a:lstStyle/>
                    <a:p>
                      <a:pPr algn="l" fontAlgn="t"/>
                      <a:endParaRPr lang="en-CA" sz="600" b="0" i="0" u="none" strike="noStrike" dirty="0">
                        <a:solidFill>
                          <a:srgbClr val="000000"/>
                        </a:solidFill>
                        <a:effectLst/>
                        <a:latin typeface="Calibri" panose="020F0502020204030204" pitchFamily="34" charset="0"/>
                      </a:endParaRPr>
                    </a:p>
                  </a:txBody>
                  <a:tcPr marL="0" marR="0" marT="0" marB="0">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ctr" fontAlgn="ctr"/>
                      <a:r>
                        <a:rPr lang="en-CA" sz="600" b="0" i="0" u="none" strike="noStrike">
                          <a:solidFill>
                            <a:srgbClr val="9C65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ctr" fontAlgn="ctr"/>
                      <a:r>
                        <a:rPr lang="en-CA" sz="600" b="0" i="0" u="none" strike="noStrike">
                          <a:solidFill>
                            <a:srgbClr val="9C6500"/>
                          </a:solidFill>
                          <a:effectLst/>
                          <a:latin typeface="Calibri" panose="020F0502020204030204" pitchFamily="34" charset="0"/>
                        </a:rPr>
                        <a:t> </a:t>
                      </a:r>
                    </a:p>
                  </a:txBody>
                  <a:tcPr marL="0" marR="0" marT="0" marB="0" anchor="ctr">
                    <a:lnL>
                      <a:noFill/>
                    </a:lnL>
                    <a:lnR>
                      <a:noFill/>
                    </a:lnR>
                    <a:lnT>
                      <a:noFill/>
                    </a:lnT>
                    <a:lnB>
                      <a:noFill/>
                    </a:lnB>
                    <a:solidFill>
                      <a:srgbClr val="FFFFFF"/>
                    </a:solidFill>
                  </a:tcPr>
                </a:tc>
                <a:tc>
                  <a:txBody>
                    <a:bodyPr/>
                    <a:lstStyle/>
                    <a:p>
                      <a:pPr algn="l" fontAlgn="t"/>
                      <a:r>
                        <a:rPr lang="en-CA" sz="600" b="0" i="0" u="none" strike="noStrike">
                          <a:solidFill>
                            <a:srgbClr val="000000"/>
                          </a:solidFill>
                          <a:effectLst/>
                          <a:latin typeface="Calibri" panose="020F0502020204030204" pitchFamily="34" charset="0"/>
                        </a:rPr>
                        <a:t>Michael Thompson</a:t>
                      </a:r>
                    </a:p>
                  </a:txBody>
                  <a:tcPr marL="0" marR="0" marT="0" marB="0">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ctr" fontAlgn="ctr"/>
                      <a:r>
                        <a:rPr lang="en-CA" sz="600" b="0" i="0" u="none" strike="noStrike">
                          <a:solidFill>
                            <a:srgbClr val="9C65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ctr" fontAlgn="ctr"/>
                      <a:r>
                        <a:rPr lang="en-CA" sz="600" b="0" i="0" u="none" strike="noStrike">
                          <a:solidFill>
                            <a:srgbClr val="9C6500"/>
                          </a:solidFill>
                          <a:effectLst/>
                          <a:latin typeface="Calibri" panose="020F0502020204030204" pitchFamily="34" charset="0"/>
                        </a:rPr>
                        <a:t> </a:t>
                      </a:r>
                    </a:p>
                  </a:txBody>
                  <a:tcPr marL="0" marR="0" marT="0" marB="0" anchor="ctr">
                    <a:lnL>
                      <a:noFill/>
                    </a:lnL>
                    <a:lnR>
                      <a:noFill/>
                    </a:lnR>
                    <a:lnT>
                      <a:noFill/>
                    </a:lnT>
                    <a:lnB>
                      <a:noFill/>
                    </a:lnB>
                    <a:solidFill>
                      <a:srgbClr val="FFFFFF"/>
                    </a:solidFill>
                  </a:tcPr>
                </a:tc>
                <a:tc>
                  <a:txBody>
                    <a:bodyPr/>
                    <a:lstStyle/>
                    <a:p>
                      <a:pPr algn="l" fontAlgn="t"/>
                      <a:r>
                        <a:rPr lang="en-CA" sz="600" b="0" i="0" u="none" strike="noStrike">
                          <a:solidFill>
                            <a:srgbClr val="000000"/>
                          </a:solidFill>
                          <a:effectLst/>
                          <a:latin typeface="Calibri" panose="020F0502020204030204" pitchFamily="34" charset="0"/>
                        </a:rPr>
                        <a:t> </a:t>
                      </a:r>
                    </a:p>
                  </a:txBody>
                  <a:tcPr marL="0" marR="0" marT="0" marB="0">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t"/>
                      <a:r>
                        <a:rPr lang="en-CA" sz="600" b="0" i="0" u="none" strike="noStrike">
                          <a:solidFill>
                            <a:srgbClr val="000000"/>
                          </a:solidFill>
                          <a:effectLst/>
                          <a:latin typeface="Calibri" panose="020F0502020204030204" pitchFamily="34" charset="0"/>
                        </a:rPr>
                        <a:t>Lisa Rindero</a:t>
                      </a:r>
                    </a:p>
                  </a:txBody>
                  <a:tcPr marL="0" marR="0" marT="0" marB="0">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ctr" fontAlgn="ctr"/>
                      <a:r>
                        <a:rPr lang="en-CA" sz="600" b="0" i="0" u="none" strike="noStrike">
                          <a:solidFill>
                            <a:srgbClr val="9C65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ctr" fontAlgn="ctr"/>
                      <a:r>
                        <a:rPr lang="en-CA" sz="600" b="0" i="0" u="none" strike="noStrike">
                          <a:solidFill>
                            <a:srgbClr val="9C6500"/>
                          </a:solidFill>
                          <a:effectLst/>
                          <a:latin typeface="Calibri" panose="020F0502020204030204" pitchFamily="34" charset="0"/>
                        </a:rPr>
                        <a:t> </a:t>
                      </a:r>
                    </a:p>
                  </a:txBody>
                  <a:tcPr marL="0" marR="0" marT="0" marB="0" anchor="ctr">
                    <a:lnL>
                      <a:noFill/>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Brad Miller</a:t>
                      </a:r>
                    </a:p>
                  </a:txBody>
                  <a:tcPr marL="0" marR="0" marT="0" marB="0" anchor="b">
                    <a:lnL>
                      <a:noFill/>
                    </a:lnL>
                    <a:lnR w="6350" cap="flat" cmpd="sng" algn="ctr">
                      <a:solidFill>
                        <a:srgbClr val="D9D9D9"/>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864803733"/>
                  </a:ext>
                </a:extLst>
              </a:tr>
              <a:tr h="106290">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ctr" fontAlgn="ctr"/>
                      <a:r>
                        <a:rPr lang="en-CA" sz="600" b="0" i="0" u="none" strike="noStrike">
                          <a:solidFill>
                            <a:srgbClr val="9C6500"/>
                          </a:solidFill>
                          <a:effectLst/>
                          <a:latin typeface="Calibri" panose="020F0502020204030204" pitchFamily="34" charset="0"/>
                        </a:rPr>
                        <a:t> </a:t>
                      </a:r>
                    </a:p>
                  </a:txBody>
                  <a:tcPr marL="0" marR="0" marT="0" marB="0" anchor="ctr">
                    <a:lnL>
                      <a:noFill/>
                    </a:lnL>
                    <a:lnR>
                      <a:noFill/>
                    </a:lnR>
                    <a:lnT>
                      <a:noFill/>
                    </a:lnT>
                    <a:lnB>
                      <a:noFill/>
                    </a:lnB>
                    <a:solidFill>
                      <a:srgbClr val="FFFFFF"/>
                    </a:solidFill>
                  </a:tcPr>
                </a:tc>
                <a:tc>
                  <a:txBody>
                    <a:bodyPr/>
                    <a:lstStyle/>
                    <a:p>
                      <a:pPr algn="l" fontAlgn="t"/>
                      <a:r>
                        <a:rPr lang="en-CA" sz="600" b="0" i="0" u="none" strike="noStrike">
                          <a:solidFill>
                            <a:srgbClr val="000000"/>
                          </a:solidFill>
                          <a:effectLst/>
                          <a:latin typeface="Calibri" panose="020F0502020204030204" pitchFamily="34" charset="0"/>
                        </a:rPr>
                        <a:t> </a:t>
                      </a:r>
                    </a:p>
                  </a:txBody>
                  <a:tcPr marL="0" marR="0" marT="0" marB="0">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ctr" fontAlgn="ctr"/>
                      <a:r>
                        <a:rPr lang="en-CA" sz="600" b="0" i="0" u="none" strike="noStrike">
                          <a:solidFill>
                            <a:srgbClr val="9C65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ctr" fontAlgn="ctr"/>
                      <a:r>
                        <a:rPr lang="en-CA" sz="600" b="0" i="0" u="none" strike="noStrike">
                          <a:solidFill>
                            <a:srgbClr val="9C6500"/>
                          </a:solidFill>
                          <a:effectLst/>
                          <a:latin typeface="Calibri" panose="020F0502020204030204" pitchFamily="34" charset="0"/>
                        </a:rPr>
                        <a:t> </a:t>
                      </a:r>
                    </a:p>
                  </a:txBody>
                  <a:tcPr marL="0" marR="0" marT="0" marB="0" anchor="ctr">
                    <a:lnL>
                      <a:noFill/>
                    </a:lnL>
                    <a:lnR>
                      <a:noFill/>
                    </a:lnR>
                    <a:lnT>
                      <a:noFill/>
                    </a:lnT>
                    <a:lnB>
                      <a:noFill/>
                    </a:lnB>
                    <a:solidFill>
                      <a:srgbClr val="FFFFFF"/>
                    </a:solidFill>
                  </a:tcPr>
                </a:tc>
                <a:tc>
                  <a:txBody>
                    <a:bodyPr/>
                    <a:lstStyle/>
                    <a:p>
                      <a:pPr algn="l" fontAlgn="t"/>
                      <a:r>
                        <a:rPr lang="en-CA" sz="600" b="0" i="0" u="none" strike="noStrike" dirty="0">
                          <a:solidFill>
                            <a:srgbClr val="000000"/>
                          </a:solidFill>
                          <a:effectLst/>
                          <a:latin typeface="Calibri" panose="020F0502020204030204" pitchFamily="34" charset="0"/>
                        </a:rPr>
                        <a:t> </a:t>
                      </a:r>
                    </a:p>
                  </a:txBody>
                  <a:tcPr marL="0" marR="0" marT="0" marB="0">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ctr" fontAlgn="ctr"/>
                      <a:r>
                        <a:rPr lang="en-CA" sz="600" b="0" i="0" u="none" strike="noStrike">
                          <a:solidFill>
                            <a:srgbClr val="9C65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ctr" fontAlgn="ctr"/>
                      <a:r>
                        <a:rPr lang="en-CA" sz="600" b="0" i="0" u="none" strike="noStrike">
                          <a:solidFill>
                            <a:srgbClr val="9C6500"/>
                          </a:solidFill>
                          <a:effectLst/>
                          <a:latin typeface="Calibri" panose="020F0502020204030204" pitchFamily="34" charset="0"/>
                        </a:rPr>
                        <a:t> </a:t>
                      </a:r>
                    </a:p>
                  </a:txBody>
                  <a:tcPr marL="0" marR="0" marT="0" marB="0" anchor="ctr">
                    <a:lnL>
                      <a:noFill/>
                    </a:lnL>
                    <a:lnR>
                      <a:noFill/>
                    </a:lnR>
                    <a:lnT>
                      <a:noFill/>
                    </a:lnT>
                    <a:lnB>
                      <a:noFill/>
                    </a:lnB>
                    <a:solidFill>
                      <a:srgbClr val="FFFFFF"/>
                    </a:solidFill>
                  </a:tcPr>
                </a:tc>
                <a:tc>
                  <a:txBody>
                    <a:bodyPr/>
                    <a:lstStyle/>
                    <a:p>
                      <a:pPr algn="l" fontAlgn="t"/>
                      <a:r>
                        <a:rPr lang="en-CA" sz="600" b="0" i="0" u="none" strike="noStrike">
                          <a:solidFill>
                            <a:srgbClr val="000000"/>
                          </a:solidFill>
                          <a:effectLst/>
                          <a:latin typeface="Calibri" panose="020F0502020204030204" pitchFamily="34" charset="0"/>
                        </a:rPr>
                        <a:t>Alex Joyes</a:t>
                      </a:r>
                    </a:p>
                  </a:txBody>
                  <a:tcPr marL="0" marR="0" marT="0" marB="0">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ctr" fontAlgn="ctr"/>
                      <a:r>
                        <a:rPr lang="en-CA" sz="600" b="0" i="0" u="none" strike="noStrike">
                          <a:solidFill>
                            <a:srgbClr val="9C65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ctr" fontAlgn="ctr"/>
                      <a:r>
                        <a:rPr lang="en-CA" sz="600" b="0" i="0" u="none" strike="noStrike">
                          <a:solidFill>
                            <a:srgbClr val="9C6500"/>
                          </a:solidFill>
                          <a:effectLst/>
                          <a:latin typeface="Calibri" panose="020F0502020204030204" pitchFamily="34" charset="0"/>
                        </a:rPr>
                        <a:t> </a:t>
                      </a:r>
                    </a:p>
                  </a:txBody>
                  <a:tcPr marL="0" marR="0" marT="0" marB="0" anchor="ctr">
                    <a:lnL>
                      <a:noFill/>
                    </a:lnL>
                    <a:lnR>
                      <a:noFill/>
                    </a:lnR>
                    <a:lnT>
                      <a:noFill/>
                    </a:lnT>
                    <a:lnB>
                      <a:noFill/>
                    </a:lnB>
                    <a:solidFill>
                      <a:srgbClr val="FFFFFF"/>
                    </a:solidFill>
                  </a:tcPr>
                </a:tc>
                <a:tc>
                  <a:txBody>
                    <a:bodyPr/>
                    <a:lstStyle/>
                    <a:p>
                      <a:pPr algn="l" fontAlgn="t"/>
                      <a:r>
                        <a:rPr lang="en-CA" sz="600" b="0" i="0" u="none" strike="noStrike">
                          <a:solidFill>
                            <a:srgbClr val="000000"/>
                          </a:solidFill>
                          <a:effectLst/>
                          <a:latin typeface="Calibri" panose="020F0502020204030204" pitchFamily="34" charset="0"/>
                        </a:rPr>
                        <a:t> </a:t>
                      </a:r>
                    </a:p>
                  </a:txBody>
                  <a:tcPr marL="0" marR="0" marT="0" marB="0">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a:noFill/>
                    </a:lnT>
                    <a:lnB>
                      <a:noFill/>
                    </a:lnB>
                    <a:solidFill>
                      <a:srgbClr val="FFF2CC"/>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a:noFill/>
                    </a:lnL>
                    <a:lnR>
                      <a:noFill/>
                    </a:lnR>
                    <a:lnT>
                      <a:noFill/>
                    </a:lnT>
                    <a:lnB>
                      <a:noFill/>
                    </a:lnB>
                    <a:solidFill>
                      <a:srgbClr val="D9D9D9"/>
                    </a:solidFill>
                  </a:tcPr>
                </a:tc>
                <a:tc>
                  <a:txBody>
                    <a:bodyPr/>
                    <a:lstStyle/>
                    <a:p>
                      <a:pPr algn="l" fontAlgn="t"/>
                      <a:r>
                        <a:rPr lang="en-CA" sz="600" b="0" i="0" u="none" strike="noStrike">
                          <a:solidFill>
                            <a:srgbClr val="000000"/>
                          </a:solidFill>
                          <a:effectLst/>
                          <a:latin typeface="Calibri" panose="020F0502020204030204" pitchFamily="34" charset="0"/>
                        </a:rPr>
                        <a:t>Neil Cory</a:t>
                      </a:r>
                    </a:p>
                  </a:txBody>
                  <a:tcPr marL="0" marR="0" marT="0" marB="0">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a:noFill/>
                    </a:lnT>
                    <a:lnB>
                      <a:noFill/>
                    </a:lnB>
                    <a:solidFill>
                      <a:srgbClr val="B4C6E7"/>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a:noFill/>
                    </a:lnL>
                    <a:lnR>
                      <a:noFill/>
                    </a:lnR>
                    <a:lnT>
                      <a:noFill/>
                    </a:lnT>
                    <a:lnB>
                      <a:noFill/>
                    </a:lnB>
                    <a:solidFill>
                      <a:srgbClr val="C6E0B4"/>
                    </a:solidFill>
                  </a:tcPr>
                </a:tc>
                <a:tc>
                  <a:txBody>
                    <a:bodyPr/>
                    <a:lstStyle/>
                    <a:p>
                      <a:pPr algn="l" fontAlgn="t"/>
                      <a:r>
                        <a:rPr lang="en-CA" sz="600" b="0" i="0" u="none" strike="noStrike">
                          <a:solidFill>
                            <a:srgbClr val="000000"/>
                          </a:solidFill>
                          <a:effectLst/>
                          <a:latin typeface="Calibri" panose="020F0502020204030204" pitchFamily="34" charset="0"/>
                        </a:rPr>
                        <a:t>Avinya Kalluri</a:t>
                      </a:r>
                    </a:p>
                  </a:txBody>
                  <a:tcPr marL="0" marR="0" marT="0" marB="0">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t"/>
                      <a:r>
                        <a:rPr lang="en-CA" sz="600" b="0" i="0" u="none" strike="noStrike">
                          <a:solidFill>
                            <a:srgbClr val="000000"/>
                          </a:solidFill>
                          <a:effectLst/>
                          <a:latin typeface="Calibri" panose="020F0502020204030204" pitchFamily="34" charset="0"/>
                        </a:rPr>
                        <a:t>Stacy Schmidt</a:t>
                      </a:r>
                    </a:p>
                  </a:txBody>
                  <a:tcPr marL="0" marR="0" marT="0" marB="0">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ctr" fontAlgn="ctr"/>
                      <a:r>
                        <a:rPr lang="en-CA" sz="600" b="0" i="0" u="none" strike="noStrike">
                          <a:solidFill>
                            <a:srgbClr val="9C65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ctr" fontAlgn="ctr"/>
                      <a:r>
                        <a:rPr lang="en-CA" sz="600" b="0" i="0" u="none" strike="noStrike">
                          <a:solidFill>
                            <a:srgbClr val="9C6500"/>
                          </a:solidFill>
                          <a:effectLst/>
                          <a:latin typeface="Calibri" panose="020F0502020204030204" pitchFamily="34" charset="0"/>
                        </a:rPr>
                        <a:t> </a:t>
                      </a:r>
                    </a:p>
                  </a:txBody>
                  <a:tcPr marL="0" marR="0" marT="0" marB="0" anchor="ctr">
                    <a:lnL>
                      <a:noFill/>
                    </a:lnL>
                    <a:lnR>
                      <a:noFill/>
                    </a:lnR>
                    <a:lnT>
                      <a:noFill/>
                    </a:lnT>
                    <a:lnB>
                      <a:noFill/>
                    </a:lnB>
                    <a:solidFill>
                      <a:srgbClr val="FFFFFF"/>
                    </a:solidFill>
                  </a:tcPr>
                </a:tc>
                <a:tc>
                  <a:txBody>
                    <a:bodyPr/>
                    <a:lstStyle/>
                    <a:p>
                      <a:pPr algn="l" fontAlgn="t"/>
                      <a:r>
                        <a:rPr lang="en-CA" sz="600" b="0" i="0" u="none" strike="noStrike">
                          <a:solidFill>
                            <a:srgbClr val="000000"/>
                          </a:solidFill>
                          <a:effectLst/>
                          <a:latin typeface="Calibri" panose="020F0502020204030204" pitchFamily="34" charset="0"/>
                        </a:rPr>
                        <a:t> </a:t>
                      </a:r>
                    </a:p>
                  </a:txBody>
                  <a:tcPr marL="0" marR="0" marT="0" marB="0">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ctr" fontAlgn="ctr"/>
                      <a:r>
                        <a:rPr lang="en-CA" sz="600" b="0" i="0" u="none" strike="noStrike">
                          <a:solidFill>
                            <a:srgbClr val="9C65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ctr" fontAlgn="ctr"/>
                      <a:r>
                        <a:rPr lang="en-CA" sz="600" b="0" i="0" u="none" strike="noStrike">
                          <a:solidFill>
                            <a:srgbClr val="9C6500"/>
                          </a:solidFill>
                          <a:effectLst/>
                          <a:latin typeface="Calibri" panose="020F0502020204030204" pitchFamily="34" charset="0"/>
                        </a:rPr>
                        <a:t> </a:t>
                      </a:r>
                    </a:p>
                  </a:txBody>
                  <a:tcPr marL="0" marR="0" marT="0" marB="0" anchor="ctr">
                    <a:lnL>
                      <a:noFill/>
                    </a:lnL>
                    <a:lnR>
                      <a:noFill/>
                    </a:lnR>
                    <a:lnT>
                      <a:noFill/>
                    </a:lnT>
                    <a:lnB>
                      <a:noFill/>
                    </a:lnB>
                    <a:solidFill>
                      <a:srgbClr val="FFFFFF"/>
                    </a:solidFill>
                  </a:tcPr>
                </a:tc>
                <a:tc>
                  <a:txBody>
                    <a:bodyPr/>
                    <a:lstStyle/>
                    <a:p>
                      <a:pPr algn="l" fontAlgn="t"/>
                      <a:r>
                        <a:rPr lang="en-CA" sz="600" b="0" i="0" u="none" strike="noStrike">
                          <a:solidFill>
                            <a:srgbClr val="000000"/>
                          </a:solidFill>
                          <a:effectLst/>
                          <a:latin typeface="Calibri" panose="020F0502020204030204" pitchFamily="34" charset="0"/>
                        </a:rPr>
                        <a:t> </a:t>
                      </a:r>
                    </a:p>
                  </a:txBody>
                  <a:tcPr marL="0" marR="0" marT="0" marB="0">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ctr" fontAlgn="ctr"/>
                      <a:r>
                        <a:rPr lang="en-CA" sz="600" b="0" i="0" u="none" strike="noStrike">
                          <a:solidFill>
                            <a:srgbClr val="9C65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ctr" fontAlgn="ctr"/>
                      <a:r>
                        <a:rPr lang="en-CA" sz="600" b="0" i="0" u="none" strike="noStrike">
                          <a:solidFill>
                            <a:srgbClr val="9C6500"/>
                          </a:solidFill>
                          <a:effectLst/>
                          <a:latin typeface="Calibri" panose="020F0502020204030204" pitchFamily="34" charset="0"/>
                        </a:rPr>
                        <a:t> </a:t>
                      </a:r>
                    </a:p>
                  </a:txBody>
                  <a:tcPr marL="0" marR="0" marT="0" marB="0" anchor="ctr">
                    <a:lnL>
                      <a:noFill/>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Mark Doubinin</a:t>
                      </a:r>
                    </a:p>
                  </a:txBody>
                  <a:tcPr marL="0" marR="0" marT="0" marB="0" anchor="b">
                    <a:lnL>
                      <a:noFill/>
                    </a:lnL>
                    <a:lnR w="6350" cap="flat" cmpd="sng" algn="ctr">
                      <a:solidFill>
                        <a:srgbClr val="D9D9D9"/>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125036665"/>
                  </a:ext>
                </a:extLst>
              </a:tr>
              <a:tr h="106290">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t"/>
                      <a:r>
                        <a:rPr lang="en-CA" sz="600" b="0" i="0" u="none" strike="noStrike">
                          <a:solidFill>
                            <a:srgbClr val="000000"/>
                          </a:solidFill>
                          <a:effectLst/>
                          <a:latin typeface="Calibri" panose="020F0502020204030204" pitchFamily="34" charset="0"/>
                        </a:rPr>
                        <a:t>Angela Saveraux</a:t>
                      </a:r>
                    </a:p>
                  </a:txBody>
                  <a:tcPr marL="0" marR="0" marT="0" marB="0">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t"/>
                      <a:r>
                        <a:rPr lang="en-CA" sz="600" b="0" i="0" u="none" strike="noStrike">
                          <a:solidFill>
                            <a:srgbClr val="000000"/>
                          </a:solidFill>
                          <a:effectLst/>
                          <a:latin typeface="Calibri" panose="020F0502020204030204" pitchFamily="34" charset="0"/>
                        </a:rPr>
                        <a:t>Chix Dela Luna</a:t>
                      </a:r>
                    </a:p>
                  </a:txBody>
                  <a:tcPr marL="0" marR="0" marT="0" marB="0">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587228018"/>
                  </a:ext>
                </a:extLst>
              </a:tr>
              <a:tr h="106290">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t"/>
                      <a:r>
                        <a:rPr lang="en-US" sz="600" b="0" i="0" u="none" strike="noStrike" dirty="0">
                          <a:solidFill>
                            <a:srgbClr val="000000"/>
                          </a:solidFill>
                          <a:effectLst/>
                          <a:latin typeface="Calibri" panose="020F0502020204030204" pitchFamily="34" charset="0"/>
                        </a:rPr>
                        <a:t>R</a:t>
                      </a:r>
                      <a:r>
                        <a:rPr lang="en-CA" sz="600" b="0" i="0" u="none" strike="noStrike" dirty="0" err="1">
                          <a:solidFill>
                            <a:srgbClr val="000000"/>
                          </a:solidFill>
                          <a:effectLst/>
                          <a:latin typeface="Calibri" panose="020F0502020204030204" pitchFamily="34" charset="0"/>
                        </a:rPr>
                        <a:t>obert</a:t>
                      </a:r>
                      <a:r>
                        <a:rPr lang="en-CA" sz="600" b="0" i="0" u="none" strike="noStrike" dirty="0">
                          <a:solidFill>
                            <a:srgbClr val="000000"/>
                          </a:solidFill>
                          <a:effectLst/>
                          <a:latin typeface="Calibri" panose="020F0502020204030204" pitchFamily="34" charset="0"/>
                        </a:rPr>
                        <a:t> Johnstone</a:t>
                      </a:r>
                    </a:p>
                  </a:txBody>
                  <a:tcPr marL="0" marR="0" marT="0" marB="0">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365972479"/>
                  </a:ext>
                </a:extLst>
              </a:tr>
              <a:tr h="106290">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b"/>
                      <a:r>
                        <a:rPr lang="en-CA" sz="600" b="0" i="0" u="none" strike="noStrike" dirty="0">
                          <a:solidFill>
                            <a:srgbClr val="000000"/>
                          </a:solidFill>
                          <a:effectLst/>
                          <a:latin typeface="Calibri" panose="020F0502020204030204" pitchFamily="34" charset="0"/>
                        </a:rPr>
                        <a:t>Audrey Wedewer</a:t>
                      </a:r>
                    </a:p>
                  </a:txBody>
                  <a:tcPr marL="0" marR="0" marT="0" marB="0" anchor="b">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060325155"/>
                  </a:ext>
                </a:extLst>
              </a:tr>
              <a:tr h="106290">
                <a:tc gridSpan="3">
                  <a:txBody>
                    <a:bodyPr/>
                    <a:lstStyle/>
                    <a:p>
                      <a:pPr algn="l" fontAlgn="b"/>
                      <a:r>
                        <a:rPr lang="en-CA" sz="600" b="0" i="0" u="none" strike="noStrike">
                          <a:solidFill>
                            <a:srgbClr val="000000"/>
                          </a:solidFill>
                          <a:effectLst/>
                          <a:latin typeface="Calibri" panose="020F0502020204030204" pitchFamily="34" charset="0"/>
                        </a:rPr>
                        <a:t>Additional Resources</a:t>
                      </a:r>
                    </a:p>
                  </a:txBody>
                  <a:tcPr marL="0" marR="0" marT="0"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9E1F2"/>
                    </a:solidFill>
                  </a:tcPr>
                </a:tc>
                <a:tc hMerge="1">
                  <a:txBody>
                    <a:bodyPr/>
                    <a:lstStyle/>
                    <a:p>
                      <a:endParaRPr lang="en-CA"/>
                    </a:p>
                  </a:txBody>
                  <a:tcPr/>
                </a:tc>
                <a:tc hMerge="1">
                  <a:txBody>
                    <a:bodyPr/>
                    <a:lstStyle/>
                    <a:p>
                      <a:endParaRPr lang="en-CA"/>
                    </a:p>
                  </a:txBody>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016326636"/>
                  </a:ext>
                </a:extLst>
              </a:tr>
              <a:tr h="106290">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lnBlToTr w="6350" cap="flat" cmpd="sng" algn="ctr">
                      <a:solidFill>
                        <a:srgbClr val="000000"/>
                      </a:solidFill>
                      <a:prstDash val="solid"/>
                      <a:round/>
                      <a:headEnd type="none" w="med" len="med"/>
                      <a:tailEnd type="none" w="med" len="med"/>
                    </a:lnBlToTr>
                    <a:solidFill>
                      <a:srgbClr val="B4C6E7"/>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r>
                        <a:rPr lang="en-CA" sz="600" b="0" i="0" u="none" strike="noStrike">
                          <a:solidFill>
                            <a:srgbClr val="000000"/>
                          </a:solidFill>
                          <a:effectLst/>
                          <a:latin typeface="Calibri" panose="020F0502020204030204" pitchFamily="34" charset="0"/>
                        </a:rPr>
                        <a:t>Andrew Petesky</a:t>
                      </a:r>
                    </a:p>
                  </a:txBody>
                  <a:tcPr marL="0" marR="0" marT="0" marB="0" anchor="b">
                    <a:lnL>
                      <a:noFill/>
                    </a:lnL>
                    <a:lnR w="6350" cap="flat" cmpd="sng" algn="ctr">
                      <a:solidFill>
                        <a:srgbClr val="D9D9D9"/>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2CC"/>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t"/>
                      <a:r>
                        <a:rPr lang="en-CA" sz="600" b="0" i="0" u="none" strike="noStrike">
                          <a:solidFill>
                            <a:srgbClr val="000000"/>
                          </a:solidFill>
                          <a:effectLst/>
                          <a:latin typeface="Calibri" panose="020F0502020204030204" pitchFamily="34" charset="0"/>
                        </a:rPr>
                        <a:t>Francis Ho</a:t>
                      </a:r>
                    </a:p>
                  </a:txBody>
                  <a:tcPr marL="0" marR="0" marT="0" marB="0">
                    <a:lnL>
                      <a:noFill/>
                    </a:lnL>
                    <a:lnR w="6350" cap="flat" cmpd="sng" algn="ctr">
                      <a:solidFill>
                        <a:srgbClr val="D9D9D9"/>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640681757"/>
                  </a:ext>
                </a:extLst>
              </a:tr>
              <a:tr h="106290">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606291063"/>
                  </a:ext>
                </a:extLst>
              </a:tr>
              <a:tr h="106290">
                <a:tc gridSpan="3">
                  <a:txBody>
                    <a:bodyPr/>
                    <a:lstStyle/>
                    <a:p>
                      <a:pPr algn="l" fontAlgn="b"/>
                      <a:r>
                        <a:rPr lang="en-CA" sz="600" b="0" i="0" u="none" strike="noStrike">
                          <a:solidFill>
                            <a:srgbClr val="000000"/>
                          </a:solidFill>
                          <a:effectLst/>
                          <a:latin typeface="Calibri" panose="020F0502020204030204" pitchFamily="34" charset="0"/>
                        </a:rPr>
                        <a:t>Leadership</a:t>
                      </a:r>
                    </a:p>
                  </a:txBody>
                  <a:tcPr marL="0" marR="0" marT="0" marB="0" anchor="b">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9E1F2"/>
                    </a:solidFill>
                  </a:tcPr>
                </a:tc>
                <a:tc hMerge="1">
                  <a:txBody>
                    <a:bodyPr/>
                    <a:lstStyle/>
                    <a:p>
                      <a:endParaRPr lang="en-CA"/>
                    </a:p>
                  </a:txBody>
                  <a:tcPr/>
                </a:tc>
                <a:tc hMerge="1">
                  <a:txBody>
                    <a:bodyPr/>
                    <a:lstStyle/>
                    <a:p>
                      <a:endParaRPr lang="en-CA"/>
                    </a:p>
                  </a:txBody>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2296499619"/>
                  </a:ext>
                </a:extLst>
              </a:tr>
              <a:tr h="106290">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2CC"/>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r>
                        <a:rPr lang="en-CA" sz="600" b="0" i="0" u="none" strike="noStrike">
                          <a:solidFill>
                            <a:srgbClr val="000000"/>
                          </a:solidFill>
                          <a:effectLst/>
                          <a:latin typeface="Calibri" panose="020F0502020204030204" pitchFamily="34" charset="0"/>
                        </a:rPr>
                        <a:t>Kenneth Mastaller</a:t>
                      </a:r>
                    </a:p>
                  </a:txBody>
                  <a:tcPr marL="0" marR="0" marT="0" marB="0" anchor="b">
                    <a:lnL>
                      <a:noFill/>
                    </a:lnL>
                    <a:lnR w="6350" cap="flat" cmpd="sng" algn="ctr">
                      <a:solidFill>
                        <a:srgbClr val="D9D9D9"/>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2CC"/>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r>
                        <a:rPr lang="en-CA" sz="600" b="0" i="0" u="none" strike="noStrike">
                          <a:solidFill>
                            <a:srgbClr val="000000"/>
                          </a:solidFill>
                          <a:effectLst/>
                          <a:latin typeface="Calibri" panose="020F0502020204030204" pitchFamily="34" charset="0"/>
                        </a:rPr>
                        <a:t>Barb Keryliuk</a:t>
                      </a:r>
                    </a:p>
                  </a:txBody>
                  <a:tcPr marL="0" marR="0" marT="0" marB="0" anchor="b">
                    <a:lnL>
                      <a:noFill/>
                    </a:lnL>
                    <a:lnR w="6350" cap="flat" cmpd="sng" algn="ctr">
                      <a:solidFill>
                        <a:srgbClr val="D9D9D9"/>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2CC"/>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r>
                        <a:rPr lang="en-CA" sz="600" b="0" i="0" u="none" strike="noStrike">
                          <a:solidFill>
                            <a:srgbClr val="000000"/>
                          </a:solidFill>
                          <a:effectLst/>
                          <a:latin typeface="Calibri" panose="020F0502020204030204" pitchFamily="34" charset="0"/>
                        </a:rPr>
                        <a:t>Cory Gould</a:t>
                      </a:r>
                    </a:p>
                  </a:txBody>
                  <a:tcPr marL="0" marR="0" marT="0" marB="0" anchor="b">
                    <a:lnL>
                      <a:noFill/>
                    </a:lnL>
                    <a:lnR w="6350" cap="flat" cmpd="sng" algn="ctr">
                      <a:solidFill>
                        <a:srgbClr val="D9D9D9"/>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2CC"/>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r>
                        <a:rPr lang="en-CA" sz="600" b="0" i="0" u="none" strike="noStrike">
                          <a:solidFill>
                            <a:srgbClr val="000000"/>
                          </a:solidFill>
                          <a:effectLst/>
                          <a:latin typeface="Calibri" panose="020F0502020204030204" pitchFamily="34" charset="0"/>
                        </a:rPr>
                        <a:t>Tong Thai</a:t>
                      </a:r>
                    </a:p>
                  </a:txBody>
                  <a:tcPr marL="0" marR="0" marT="0" marB="0" anchor="b">
                    <a:lnL>
                      <a:noFill/>
                    </a:lnL>
                    <a:lnR w="6350" cap="flat" cmpd="sng" algn="ctr">
                      <a:solidFill>
                        <a:srgbClr val="D9D9D9"/>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2CC"/>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r>
                        <a:rPr lang="en-CA" sz="600" b="0" i="0" u="none" strike="noStrike">
                          <a:solidFill>
                            <a:srgbClr val="000000"/>
                          </a:solidFill>
                          <a:effectLst/>
                          <a:latin typeface="Calibri" panose="020F0502020204030204" pitchFamily="34" charset="0"/>
                        </a:rPr>
                        <a:t>Joanne Klausner</a:t>
                      </a:r>
                    </a:p>
                  </a:txBody>
                  <a:tcPr marL="0" marR="0" marT="0" marB="0" anchor="b">
                    <a:lnL>
                      <a:noFill/>
                    </a:lnL>
                    <a:lnR w="6350" cap="flat" cmpd="sng" algn="ctr">
                      <a:solidFill>
                        <a:srgbClr val="D9D9D9"/>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2CC"/>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r>
                        <a:rPr lang="en-CA" sz="600" b="0" i="0" u="none" strike="noStrike">
                          <a:solidFill>
                            <a:srgbClr val="000000"/>
                          </a:solidFill>
                          <a:effectLst/>
                          <a:latin typeface="Calibri" panose="020F0502020204030204" pitchFamily="34" charset="0"/>
                        </a:rPr>
                        <a:t>Christina Mullin</a:t>
                      </a:r>
                    </a:p>
                  </a:txBody>
                  <a:tcPr marL="0" marR="0" marT="0" marB="0" anchor="b">
                    <a:lnL>
                      <a:noFill/>
                    </a:lnL>
                    <a:lnR w="6350" cap="flat" cmpd="sng" algn="ctr">
                      <a:solidFill>
                        <a:srgbClr val="D9D9D9"/>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Cory Gould</a:t>
                      </a:r>
                    </a:p>
                  </a:txBody>
                  <a:tcPr marL="0" marR="0" marT="0" marB="0" anchor="b">
                    <a:lnL>
                      <a:noFill/>
                    </a:lnL>
                    <a:lnR w="6350" cap="flat" cmpd="sng" algn="ctr">
                      <a:solidFill>
                        <a:srgbClr val="D9D9D9"/>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Christina Mullin</a:t>
                      </a:r>
                    </a:p>
                  </a:txBody>
                  <a:tcPr marL="0" marR="0" marT="0" marB="0" anchor="b">
                    <a:lnL>
                      <a:noFill/>
                    </a:lnL>
                    <a:lnR w="6350" cap="flat" cmpd="sng" algn="ctr">
                      <a:solidFill>
                        <a:srgbClr val="D9D9D9"/>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2CC"/>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r>
                        <a:rPr lang="en-CA" sz="600" b="0" i="0" u="none" strike="noStrike">
                          <a:solidFill>
                            <a:srgbClr val="000000"/>
                          </a:solidFill>
                          <a:effectLst/>
                          <a:latin typeface="Calibri" panose="020F0502020204030204" pitchFamily="34" charset="0"/>
                        </a:rPr>
                        <a:t>Jason Bond</a:t>
                      </a:r>
                    </a:p>
                  </a:txBody>
                  <a:tcPr marL="0" marR="0" marT="0" marB="0" anchor="b">
                    <a:lnL>
                      <a:noFill/>
                    </a:lnL>
                    <a:lnR w="6350" cap="flat" cmpd="sng" algn="ctr">
                      <a:solidFill>
                        <a:srgbClr val="D9D9D9"/>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Jason Bond</a:t>
                      </a:r>
                    </a:p>
                  </a:txBody>
                  <a:tcPr marL="0" marR="0" marT="0" marB="0" anchor="b">
                    <a:lnL>
                      <a:noFill/>
                    </a:lnL>
                    <a:lnR w="6350" cap="flat" cmpd="sng" algn="ctr">
                      <a:solidFill>
                        <a:srgbClr val="D9D9D9"/>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843220057"/>
                  </a:ext>
                </a:extLst>
              </a:tr>
              <a:tr h="106290">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a:noFill/>
                    </a:lnT>
                    <a:lnB w="6350" cap="flat" cmpd="sng" algn="ctr">
                      <a:solidFill>
                        <a:srgbClr val="D9D9D9"/>
                      </a:solidFill>
                      <a:prstDash val="solid"/>
                      <a:round/>
                      <a:headEnd type="none" w="med" len="med"/>
                      <a:tailEnd type="none" w="med" len="med"/>
                    </a:lnB>
                    <a:solidFill>
                      <a:srgbClr val="FFF2CC"/>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a:noFill/>
                    </a:lnL>
                    <a:lnR>
                      <a:noFill/>
                    </a:lnR>
                    <a:lnT>
                      <a:noFill/>
                    </a:lnT>
                    <a:lnB w="6350" cap="flat" cmpd="sng" algn="ctr">
                      <a:solidFill>
                        <a:srgbClr val="D9D9D9"/>
                      </a:solidFill>
                      <a:prstDash val="solid"/>
                      <a:round/>
                      <a:headEnd type="none" w="med" len="med"/>
                      <a:tailEnd type="none" w="med" len="med"/>
                    </a:lnB>
                    <a:solidFill>
                      <a:srgbClr val="D9D9D9"/>
                    </a:solidFill>
                  </a:tcPr>
                </a:tc>
                <a:tc>
                  <a:txBody>
                    <a:bodyPr/>
                    <a:lstStyle/>
                    <a:p>
                      <a:pPr algn="l" fontAlgn="b"/>
                      <a:r>
                        <a:rPr lang="en-CA" sz="600" b="0" i="0" u="none" strike="noStrike">
                          <a:solidFill>
                            <a:srgbClr val="000000"/>
                          </a:solidFill>
                          <a:effectLst/>
                          <a:latin typeface="Calibri" panose="020F0502020204030204" pitchFamily="34" charset="0"/>
                        </a:rPr>
                        <a:t>Bruno Freitas</a:t>
                      </a:r>
                    </a:p>
                  </a:txBody>
                  <a:tcPr marL="0" marR="0" marT="0" marB="0" anchor="b">
                    <a:lnL>
                      <a:noFill/>
                    </a:lnL>
                    <a:lnR w="6350" cap="flat" cmpd="sng" algn="ctr">
                      <a:solidFill>
                        <a:srgbClr val="D9D9D9"/>
                      </a:solidFill>
                      <a:prstDash val="solid"/>
                      <a:round/>
                      <a:headEnd type="none" w="med" len="med"/>
                      <a:tailEnd type="none" w="med" len="med"/>
                    </a:lnR>
                    <a:lnT>
                      <a:noFill/>
                    </a:lnT>
                    <a:lnB w="6350" cap="flat" cmpd="sng" algn="ctr">
                      <a:solidFill>
                        <a:srgbClr val="D9D9D9"/>
                      </a:solidFill>
                      <a:prstDash val="solid"/>
                      <a:round/>
                      <a:headEnd type="none" w="med" len="med"/>
                      <a:tailEnd type="none" w="med" len="med"/>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w="6350" cap="flat" cmpd="sng" algn="ctr">
                      <a:solidFill>
                        <a:srgbClr val="D9D9D9"/>
                      </a:solidFill>
                      <a:prstDash val="solid"/>
                      <a:round/>
                      <a:headEnd type="none" w="med" len="med"/>
                      <a:tailEnd type="none" w="med" len="med"/>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D9D9D9"/>
                      </a:solidFill>
                      <a:prstDash val="solid"/>
                      <a:round/>
                      <a:headEnd type="none" w="med" len="med"/>
                      <a:tailEnd type="none" w="med" len="med"/>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w="6350" cap="flat" cmpd="sng" algn="ctr">
                      <a:solidFill>
                        <a:srgbClr val="D9D9D9"/>
                      </a:solidFill>
                      <a:prstDash val="solid"/>
                      <a:round/>
                      <a:headEnd type="none" w="med" len="med"/>
                      <a:tailEnd type="none" w="med" len="med"/>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w="6350" cap="flat" cmpd="sng" algn="ctr">
                      <a:solidFill>
                        <a:srgbClr val="D9D9D9"/>
                      </a:solidFill>
                      <a:prstDash val="solid"/>
                      <a:round/>
                      <a:headEnd type="none" w="med" len="med"/>
                      <a:tailEnd type="none" w="med" len="med"/>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D9D9D9"/>
                      </a:solidFill>
                      <a:prstDash val="solid"/>
                      <a:round/>
                      <a:headEnd type="none" w="med" len="med"/>
                      <a:tailEnd type="none" w="med" len="med"/>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w="6350" cap="flat" cmpd="sng" algn="ctr">
                      <a:solidFill>
                        <a:srgbClr val="D9D9D9"/>
                      </a:solidFill>
                      <a:prstDash val="solid"/>
                      <a:round/>
                      <a:headEnd type="none" w="med" len="med"/>
                      <a:tailEnd type="none" w="med" len="med"/>
                    </a:lnB>
                    <a:solidFill>
                      <a:srgbClr val="FFFFFF"/>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D9D9D9"/>
                      </a:solidFill>
                      <a:prstDash val="solid"/>
                      <a:round/>
                      <a:headEnd type="none" w="med" len="med"/>
                      <a:tailEnd type="none" w="med" len="med"/>
                    </a:lnL>
                    <a:lnR>
                      <a:noFill/>
                    </a:lnR>
                    <a:lnT>
                      <a:noFill/>
                    </a:lnT>
                    <a:lnB w="6350" cap="flat" cmpd="sng" algn="ctr">
                      <a:solidFill>
                        <a:srgbClr val="D9D9D9"/>
                      </a:solidFill>
                      <a:prstDash val="solid"/>
                      <a:round/>
                      <a:headEnd type="none" w="med" len="med"/>
                      <a:tailEnd type="none" w="med" len="med"/>
                    </a:lnB>
                    <a:solidFill>
                      <a:srgbClr val="FFF2CC"/>
                    </a:solidFill>
                  </a:tcPr>
                </a:tc>
                <a:tc>
                  <a:txBody>
                    <a:bodyPr/>
                    <a:lstStyle/>
                    <a:p>
                      <a:pPr algn="ctr" fontAlgn="ctr"/>
                      <a:r>
                        <a:rPr lang="en-CA" sz="600" b="0" i="0" u="none" strike="noStrike">
                          <a:solidFill>
                            <a:srgbClr val="000000"/>
                          </a:solidFill>
                          <a:effectLst/>
                          <a:latin typeface="Calibri" panose="020F0502020204030204" pitchFamily="34" charset="0"/>
                        </a:rPr>
                        <a:t> </a:t>
                      </a:r>
                    </a:p>
                  </a:txBody>
                  <a:tcPr marL="0" marR="0" marT="0" marB="0" anchor="ctr">
                    <a:lnL>
                      <a:noFill/>
                    </a:lnL>
                    <a:lnR>
                      <a:noFill/>
                    </a:lnR>
                    <a:lnT>
                      <a:noFill/>
                    </a:lnT>
                    <a:lnB w="6350" cap="flat" cmpd="sng" algn="ctr">
                      <a:solidFill>
                        <a:srgbClr val="D9D9D9"/>
                      </a:solidFill>
                      <a:prstDash val="solid"/>
                      <a:round/>
                      <a:headEnd type="none" w="med" len="med"/>
                      <a:tailEnd type="none" w="med" len="med"/>
                    </a:lnB>
                    <a:solidFill>
                      <a:srgbClr val="D9D9D9"/>
                    </a:solidFill>
                  </a:tcPr>
                </a:tc>
                <a:tc>
                  <a:txBody>
                    <a:bodyPr/>
                    <a:lstStyle/>
                    <a:p>
                      <a:pPr algn="l" fontAlgn="b"/>
                      <a:r>
                        <a:rPr lang="en-CA" sz="600" b="0" i="0" u="none" strike="noStrike">
                          <a:solidFill>
                            <a:srgbClr val="000000"/>
                          </a:solidFill>
                          <a:effectLst/>
                          <a:latin typeface="Calibri" panose="020F0502020204030204" pitchFamily="34" charset="0"/>
                        </a:rPr>
                        <a:t>Kyle Bergum</a:t>
                      </a:r>
                    </a:p>
                  </a:txBody>
                  <a:tcPr marL="0" marR="0" marT="0" marB="0" anchor="b">
                    <a:lnL>
                      <a:noFill/>
                    </a:lnL>
                    <a:lnR w="6350" cap="flat" cmpd="sng" algn="ctr">
                      <a:solidFill>
                        <a:srgbClr val="D9D9D9"/>
                      </a:solidFill>
                      <a:prstDash val="solid"/>
                      <a:round/>
                      <a:headEnd type="none" w="med" len="med"/>
                      <a:tailEnd type="none" w="med" len="med"/>
                    </a:lnR>
                    <a:lnT>
                      <a:noFill/>
                    </a:lnT>
                    <a:lnB w="6350" cap="flat" cmpd="sng" algn="ctr">
                      <a:solidFill>
                        <a:srgbClr val="D9D9D9"/>
                      </a:solidFill>
                      <a:prstDash val="solid"/>
                      <a:round/>
                      <a:headEnd type="none" w="med" len="med"/>
                      <a:tailEnd type="none" w="med" len="med"/>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w="6350" cap="flat" cmpd="sng" algn="ctr">
                      <a:solidFill>
                        <a:srgbClr val="D9D9D9"/>
                      </a:solidFill>
                      <a:prstDash val="solid"/>
                      <a:round/>
                      <a:headEnd type="none" w="med" len="med"/>
                      <a:tailEnd type="none" w="med" len="med"/>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D9D9D9"/>
                      </a:solidFill>
                      <a:prstDash val="solid"/>
                      <a:round/>
                      <a:headEnd type="none" w="med" len="med"/>
                      <a:tailEnd type="none" w="med" len="med"/>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w="6350" cap="flat" cmpd="sng" algn="ctr">
                      <a:solidFill>
                        <a:srgbClr val="D9D9D9"/>
                      </a:solidFill>
                      <a:prstDash val="solid"/>
                      <a:round/>
                      <a:headEnd type="none" w="med" len="med"/>
                      <a:tailEnd type="none" w="med" len="med"/>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w="6350" cap="flat" cmpd="sng" algn="ctr">
                      <a:solidFill>
                        <a:srgbClr val="D9D9D9"/>
                      </a:solidFill>
                      <a:prstDash val="solid"/>
                      <a:round/>
                      <a:headEnd type="none" w="med" len="med"/>
                      <a:tailEnd type="none" w="med" len="med"/>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D9D9D9"/>
                      </a:solidFill>
                      <a:prstDash val="solid"/>
                      <a:round/>
                      <a:headEnd type="none" w="med" len="med"/>
                      <a:tailEnd type="none" w="med" len="med"/>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w="6350" cap="flat" cmpd="sng" algn="ctr">
                      <a:solidFill>
                        <a:srgbClr val="D9D9D9"/>
                      </a:solidFill>
                      <a:prstDash val="solid"/>
                      <a:round/>
                      <a:headEnd type="none" w="med" len="med"/>
                      <a:tailEnd type="none" w="med" len="med"/>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w="6350" cap="flat" cmpd="sng" algn="ctr">
                      <a:solidFill>
                        <a:srgbClr val="D9D9D9"/>
                      </a:solidFill>
                      <a:prstDash val="solid"/>
                      <a:round/>
                      <a:headEnd type="none" w="med" len="med"/>
                      <a:tailEnd type="none" w="med" len="med"/>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D9D9D9"/>
                      </a:solidFill>
                      <a:prstDash val="solid"/>
                      <a:round/>
                      <a:headEnd type="none" w="med" len="med"/>
                      <a:tailEnd type="none" w="med" len="med"/>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w="6350" cap="flat" cmpd="sng" algn="ctr">
                      <a:solidFill>
                        <a:srgbClr val="D9D9D9"/>
                      </a:solidFill>
                      <a:prstDash val="solid"/>
                      <a:round/>
                      <a:headEnd type="none" w="med" len="med"/>
                      <a:tailEnd type="none" w="med" len="med"/>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w="6350" cap="flat" cmpd="sng" algn="ctr">
                      <a:solidFill>
                        <a:srgbClr val="D9D9D9"/>
                      </a:solidFill>
                      <a:prstDash val="solid"/>
                      <a:round/>
                      <a:headEnd type="none" w="med" len="med"/>
                      <a:tailEnd type="none" w="med" len="med"/>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D9D9D9"/>
                      </a:solidFill>
                      <a:prstDash val="solid"/>
                      <a:round/>
                      <a:headEnd type="none" w="med" len="med"/>
                      <a:tailEnd type="none" w="med" len="med"/>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w="6350" cap="flat" cmpd="sng" algn="ctr">
                      <a:solidFill>
                        <a:srgbClr val="D9D9D9"/>
                      </a:solidFill>
                      <a:prstDash val="solid"/>
                      <a:round/>
                      <a:headEnd type="none" w="med" len="med"/>
                      <a:tailEnd type="none" w="med" len="med"/>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w="6350" cap="flat" cmpd="sng" algn="ctr">
                      <a:solidFill>
                        <a:srgbClr val="D9D9D9"/>
                      </a:solidFill>
                      <a:prstDash val="solid"/>
                      <a:round/>
                      <a:headEnd type="none" w="med" len="med"/>
                      <a:tailEnd type="none" w="med" len="med"/>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D9D9D9"/>
                      </a:solidFill>
                      <a:prstDash val="solid"/>
                      <a:round/>
                      <a:headEnd type="none" w="med" len="med"/>
                      <a:tailEnd type="none" w="med" len="med"/>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w="6350" cap="flat" cmpd="sng" algn="ctr">
                      <a:solidFill>
                        <a:srgbClr val="D9D9D9"/>
                      </a:solidFill>
                      <a:prstDash val="solid"/>
                      <a:round/>
                      <a:headEnd type="none" w="med" len="med"/>
                      <a:tailEnd type="none" w="med" len="med"/>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w="6350" cap="flat" cmpd="sng" algn="ctr">
                      <a:solidFill>
                        <a:srgbClr val="D9D9D9"/>
                      </a:solidFill>
                      <a:prstDash val="solid"/>
                      <a:round/>
                      <a:headEnd type="none" w="med" len="med"/>
                      <a:tailEnd type="none" w="med" len="med"/>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D9D9D9"/>
                      </a:solidFill>
                      <a:prstDash val="solid"/>
                      <a:round/>
                      <a:headEnd type="none" w="med" len="med"/>
                      <a:tailEnd type="none" w="med" len="med"/>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w="6350" cap="flat" cmpd="sng" algn="ctr">
                      <a:solidFill>
                        <a:srgbClr val="D9D9D9"/>
                      </a:solidFill>
                      <a:prstDash val="solid"/>
                      <a:round/>
                      <a:headEnd type="none" w="med" len="med"/>
                      <a:tailEnd type="none" w="med" len="med"/>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w="6350" cap="flat" cmpd="sng" algn="ctr">
                      <a:solidFill>
                        <a:srgbClr val="D9D9D9"/>
                      </a:solidFill>
                      <a:prstDash val="solid"/>
                      <a:round/>
                      <a:headEnd type="none" w="med" len="med"/>
                      <a:tailEnd type="none" w="med" len="med"/>
                    </a:lnL>
                    <a:lnR>
                      <a:noFill/>
                    </a:lnR>
                    <a:lnT>
                      <a:noFill/>
                    </a:lnT>
                    <a:lnB w="6350" cap="flat" cmpd="sng" algn="ctr">
                      <a:solidFill>
                        <a:srgbClr val="D9D9D9"/>
                      </a:solidFill>
                      <a:prstDash val="solid"/>
                      <a:round/>
                      <a:headEnd type="none" w="med" len="med"/>
                      <a:tailEnd type="none" w="med" len="med"/>
                    </a:lnB>
                    <a:solidFill>
                      <a:srgbClr val="FFFFFF"/>
                    </a:solidFill>
                  </a:tcPr>
                </a:tc>
                <a:tc>
                  <a:txBody>
                    <a:bodyPr/>
                    <a:lstStyle/>
                    <a:p>
                      <a:pPr algn="l" fontAlgn="b"/>
                      <a:r>
                        <a:rPr lang="en-CA" sz="6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D9D9D9"/>
                      </a:solidFill>
                      <a:prstDash val="solid"/>
                      <a:round/>
                      <a:headEnd type="none" w="med" len="med"/>
                      <a:tailEnd type="none" w="med" len="med"/>
                    </a:lnB>
                    <a:solidFill>
                      <a:srgbClr val="FFFFFF"/>
                    </a:solidFill>
                  </a:tcPr>
                </a:tc>
                <a:tc>
                  <a:txBody>
                    <a:bodyPr/>
                    <a:lstStyle/>
                    <a:p>
                      <a:pPr algn="l" fontAlgn="b"/>
                      <a:r>
                        <a:rPr lang="en-CA" sz="600" b="0" i="0" u="none" strike="noStrike" dirty="0">
                          <a:solidFill>
                            <a:srgbClr val="000000"/>
                          </a:solidFill>
                          <a:effectLst/>
                          <a:latin typeface="Calibri" panose="020F0502020204030204" pitchFamily="34" charset="0"/>
                        </a:rPr>
                        <a:t> </a:t>
                      </a:r>
                    </a:p>
                  </a:txBody>
                  <a:tcPr marL="0" marR="0" marT="0" marB="0" anchor="b">
                    <a:lnL>
                      <a:noFill/>
                    </a:lnL>
                    <a:lnR w="6350" cap="flat" cmpd="sng" algn="ctr">
                      <a:solidFill>
                        <a:srgbClr val="D9D9D9"/>
                      </a:solidFill>
                      <a:prstDash val="solid"/>
                      <a:round/>
                      <a:headEnd type="none" w="med" len="med"/>
                      <a:tailEnd type="none" w="med" len="med"/>
                    </a:lnR>
                    <a:lnT>
                      <a:noFill/>
                    </a:lnT>
                    <a:lnB w="635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3880892712"/>
                  </a:ext>
                </a:extLst>
              </a:tr>
            </a:tbl>
          </a:graphicData>
        </a:graphic>
      </p:graphicFrame>
    </p:spTree>
    <p:extLst>
      <p:ext uri="{BB962C8B-B14F-4D97-AF65-F5344CB8AC3E}">
        <p14:creationId xmlns:p14="http://schemas.microsoft.com/office/powerpoint/2010/main" val="23398226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ART_0" val="eyIkaWQiOiIxIiwiX3N3aW1sYW5lc1YyIjpbXSwiQ3VsdHVyZUluZm9OYW1lIjoiZW4tVVMiLCJTdHlsZU5hbWUiOm51bGwsIlZlcnNpb24iOnsiJGlkIjoiMiIsIlZlcnNpb24iOiIzLjcuMiIsIk9yaWdpbmFsQXNzZW1ibHlWZXJzaW9uIjoiMy42Mi4xMS4wMCIsIkVkaXRpb24iOiJQcm8iLCJMYXN0U2F2ZWRFZGl0aW9uIjozLCJJc1BsdXNFZGl0aW9uIjp0cnVlLCJJc1Byb0VkaXRpb24iOnRydWV9LCJFZmZlY3QiOjEsIlN0eWxlIjp7IiRpZCI6IjMiLCJEZWZhdWx0RGVwZW5kZW5jeVN0eWxlIjp7IiRpZCI6IjQiLCJMaW5lU3R5bGUiOnsiJGlkIjoiNSIsIkxpbmVDb2xvciI6eyIkaWQiOiI2IiwiJHR5cGUiOiJOTFJFLkNvbW1vbi5Eb20uU29saWRDb2xvckJydXNoLCBOTFJFLkNvbW1vbiIsIkNvbG9yIjp7IiRpZCI6IjciLCJBIjoyNTUsIlIiOjAsIkciOjAsIkIiOjB9fSwiTGluZVdlaWdodCI6MS4wLCJMaW5lVHlwZSI6MCwiUGFyZW50U3R5bGUiOm51bGx9LCJFbmRBcnJvd2hlYWRMaW5lU3R5bGUiOnsiJGlkIjoiOCIsIktpbmQiOjEsIldpZHRoIjoxLCJMZW5ndGgiOjAsIlBhcmVudFN0eWxlIjpudWxsfSwiQnJpbmdUb0Zyb250Ijp0cnVlLCJFbGJvd1JhZGl1cyI6MC4wLCJNYXJnaW4iOnsiJGlkIjoiOSIsIlRvcCI6MC4wLCJMZWZ0IjowLjAsIlJpZ2h0IjowLjAsIkJvdHRvbSI6MC4wfSwiUGFkZGluZyI6eyIkaWQiOiIxMCIsIlRvcCI6MC4wLCJMZWZ0IjowLjAsIlJpZ2h0IjowLjAsIkJvdHRvbSI6MC4wfSwiQmFja2dyb3VuZCI6bnVsbCwiSXNWaXNpYmxlIjp0cnVlLCJXaWR0aCI6MC4wLCJIZWlnaHQiOjAuMCwiQm9yZGVyU3R5bGUiOm51bGwsIlBhcmVudFN0eWxlIjpudWxsfSwiQ3JpdGljYWxQYXRoU3R5bGUiOnsiJGlkIjoiMTEiLCJDcml0aWNhbFBhdGhTdHlsZU9wdGlvbnMiOjExLCJMaW5lU3R5bGUiOnsiJGlkIjoiMTIiLCJMaW5lQ29sb3IiOnsiJGlkIjoiMTMiLCIkdHlwZSI6Ik5MUkUuQ29tbW9uLkRvbS5Tb2xpZENvbG9yQnJ1c2gsIE5MUkUuQ29tbW9uIiwiQ29sb3IiOnsiJGlkIjoiMTQiLCJBIjoyNTUsIlIiOjIyMiwiRyI6NTAsIkIiOjUwfX0sIkxpbmVXZWlnaHQiOjEuMCwiTGluZVR5cGUiOjAsIlBhcmVudFN0eWxlIjpudWxsfSwiVGl0bGVGb3JlZ3JvdW5kIjp7IiRpZCI6IjE1IiwiQ29sb3IiOnsiJGlkIjoiMTYiLCJBIjoyNTUsIlIiOjE3NiwiRyI6MTksIkIiOjI1fX0sIlNoYXBlc0JhY2tncm91bmQiOnsiJGlkIjoiMTciLCJDb2xvciI6eyIkaWQiOiIxOCIsIkEiOjI1NSwiUiI6MjUzLCJHIjoyMDMsIkIiOjIwOH19LCJTaGFwZXNCb3JkZXJTdHlsZSI6eyIkaWQiOiIxOSIsIkxpbmVDb2xvciI6eyIkaWQiOiIyMCIsIiR0eXBlIjoiTkxSRS5Db21tb24uRG9tLlNvbGlkQ29sb3JCcnVzaCwgTkxSRS5Db21tb24iLCJDb2xvciI6eyIkaWQiOiIyMSIsIkEiOjI1NSwiUiI6MjIyLCJHIjo1MCwiQiI6NTB9fSwiTGluZVdlaWdodCI6MS41LCJMaW5lVHlwZSI6MCwiUGFyZW50U3R5bGUiOm51bGx9LCJNYXJnaW4iOnsiJGlkIjoiMjIiLCJUb3AiOjAuMCwiTGVmdCI6MC4wLCJSaWdodCI6MC4wLCJCb3R0b20iOjAuMH0sIlBhZGRpbmciOnsiJGlkIjoiMjMiLCJUb3AiOjAuMCwiTGVmdCI6MC4wLCJSaWdodCI6MC4wLCJCb3R0b20iOjAuMH0sIkJhY2tncm91bmQiOm51bGwsIklzVmlzaWJsZSI6ZmFsc2UsIldpZHRoIjowLjAsIkhlaWdodCI6MC4wLCJCb3JkZXJTdHlsZSI6bnVsbCwiUGFyZW50U3R5bGUiOm51bGx9LCJUaW1lYmFuZFN0eWxlIjp7IiRpZCI6IjI0IiwiU2NhbGVNYXJraW5nIjoxLCJTaGFwZSI6MTAsIlNoYXBlU3R5bGUiOnsiJGlkIjoiMjUiLCJNYXJnaW4iOnsiJGlkIjoiMjYiLCJUb3AiOjAuMCwiTGVmdCI6MTAuMCwiUmlnaHQiOjEwLjAsIkJvdHRvbSI6MC4wfSwiUGFkZGluZyI6eyIkaWQiOiIyNyIsIlRvcCI6My4wLCJMZWZ0IjowLjAsIlJpZ2h0IjowLjAsIkJvdHRvbSI6My4wfSwiQmFja2dyb3VuZCI6eyIkaWQiOiIyOCIsIkNvbG9yIjp7IiRpZCI6IjI5IiwiQSI6MjU1LCJSIjo0NSwiRyI6MTEzLCJCIjoxMTd9fSwiSXNWaXNpYmxlIjp0cnVlLCJXaWR0aCI6ODU4LjAsIkhlaWdodCI6MjAuMCwiQm9yZGVyU3R5bGUiOnsiJGlkIjoiMzAiLCJMaW5lQ29sb3IiOnsiJGlkIjoiMzEiLCIkdHlwZSI6Ik5MUkUuQ29tbW9uLkRvbS5Tb2xpZENvbG9yQnJ1c2gsIE5MUkUuQ29tbW9uIiwiQ29sb3IiOnsiJGlkIjoiMzIiLCJBIjoyNTUsIlIiOjI1NSwiRyI6MCwiQiI6MH19LCJMaW5lV2VpZ2h0IjowLjAsIkxpbmVUeXBlIjowLCJQYXJlbnRTdHlsZSI6bnVsbH0sIlBhcmVudFN0eWxlIjpudWxsfSwiTWlkZGxlVGllclNoYXBlU3R5bGUiOnsiJGlkIjoiMzMiLCJNYXJnaW4iOnsiJHJlZiI6IjI2In0sIlBhZGRpbmciOnsiJHJlZiI6IjI3In0sIkJhY2tncm91bmQiOnsiJHJlZiI6IjI4In0sIklzVmlzaWJsZSI6dHJ1ZSwiV2lkdGgiOjg1OC4wLCJIZWlnaHQiOjIwLjAsIkJvcmRlclN0eWxlIjpudWxsLCJQYXJlbnRTdHlsZSI6bnVsbH0sIkJvdHRvbVRpZXJTaGFwZVN0eWxlIjp7IiRpZCI6IjM0IiwiTWFyZ2luIjp7IiRyZWYiOiIyNiJ9LCJQYWRkaW5nIjp7IiRyZWYiOiIyNyJ9LCJCYWNrZ3JvdW5kIjp7IiRyZWYiOiIyOCJ9LCJJc1Zpc2libGUiOnRydWUsIldpZHRoIjo4NTguMCwiSGVpZ2h0IjoyMC4wLCJCb3JkZXJTdHlsZSI6bnVsbCwiUGFyZW50U3R5bGUiOm51bGx9LCJSaWdodEVuZENhcHNTdHlsZSI6eyIkaWQiOiIzNSIsIkZvbnRTZXR0aW5ncyI6eyIkaWQiOiIzNiIsIkZvbnRTaXplIjoxOCwiRm9udE5hbWUiOiJDYWxpYnJpIiwiSXNCb2xkIjp0cnVlLCJJc0l0YWxpYyI6ZmFsc2UsIklzVW5kZXJsaW5lZCI6ZmFsc2UsIlBhcmVudFN0eWxlIjpudWxsfSwiQXV0b1NpemUiOjAsIkZvcmVncm91bmQiOnsiJGlkIjoiMzciLCJDb2xvciI6eyIkaWQiOiIzOCIsIkEiOjI1NSwiUiI6MjM3LCJHIjoxMjUsIkIiOjQ5fX0sIk1heFdpZHRoIjoiSW5maW5pdHkiLCJNYXhIZWlnaHQiOiJJbmZpbml0eSIsIlNtYXJ0Rm9yZWdyb3VuZElzQWN0aXZlIjpmYWxzZSwiSG9yaXpvbnRhbEFsaWdubWVudCI6MCwiVmVydGljYWxBbGlnbm1lbnQiOjAsIlNtYXJ0Rm9yZWdyb3VuZCI6bnVsbCwiQmFja2dyb3VuZEZpbGxUeXBlIjowLCJNYXJnaW4iOnsiJGlkIjoiMzkiLCJUb3AiOjAuMCwiTGVmdCI6MC4wLCJSaWdodCI6MjAuMCwiQm90dG9tIjowLjB9LCJQYWRkaW5nIjp7IiRpZCI6IjQwIiwiVG9wIjowLjAsIkxlZnQiOjAuMCwiUmlnaHQiOjAuMCwiQm90dG9tIjowLjB9LCJCYWNrZ3JvdW5kIjp7IiRpZCI6IjQxIiwiQ29sb3IiOnsiJGlkIjoiNDIiLCJBIjoyNTUsIlIiOjI1NSwiRyI6MjU1LCJCIjoyNTV9fSwiSXNWaXNpYmxlIjpmYWxzZSwiV2lkdGgiOjAuMCwiSGVpZ2h0IjowLjAsIkJvcmRlclN0eWxlIjpudWxsLCJQYXJlbnRTdHlsZSI6bnVsbH0sIkxlZnRFbmRDYXBzU3R5bGUiOnsiJGlkIjoiNDMiLCJGb250U2V0dGluZ3MiOnsiJGlkIjoiNDQiLCJGb250U2l6ZSI6MTgsIkZvbnROYW1lIjoiQ2FsaWJyaSIsIklzQm9sZCI6dHJ1ZSwiSXNJdGFsaWMiOmZhbHNlLCJJc1VuZGVybGluZWQiOmZhbHNlLCJQYXJlbnRTdHlsZSI6bnVsbH0sIkF1dG9TaXplIjowLCJGb3JlZ3JvdW5kIjp7IiRpZCI6IjQ1IiwiQ29sb3IiOnsiJGlkIjoiNDYiLCJBIjoyNTUsIlIiOjIzNywiRyI6MTI1LCJCIjo0OX19LCJNYXhXaWR0aCI6IkluZmluaXR5IiwiTWF4SGVpZ2h0IjoiSW5maW5pdHkiLCJTbWFydEZvcmVncm91bmRJc0FjdGl2ZSI6ZmFsc2UsIkhvcml6b250YWxBbGlnbm1lbnQiOjAsIlZlcnRpY2FsQWxpZ25tZW50IjowLCJTbWFydEZvcmVncm91bmQiOm51bGwsIkJhY2tncm91bmRGaWxsVHlwZSI6MCwiTWFyZ2luIjp7IiRpZCI6IjQ3IiwiVG9wIjowLjAsIkxlZnQiOjIwLjAsIlJpZ2h0IjowLjAsIkJvdHRvbSI6MC4wfSwiUGFkZGluZyI6eyIkaWQiOiI0OCIsIlRvcCI6MC4wLCJMZWZ0IjowLjAsIlJpZ2h0IjowLjAsIkJvdHRvbSI6MC4wfSwiQmFja2dyb3VuZCI6eyIkaWQiOiI0OSIsIkNvbG9yIjp7IiRpZCI6IjUwIiwiQSI6ODksIlIiOjAsIkciOjAsIkIiOjB9fSwiSXNWaXNpYmxlIjpmYWxzZSwiV2lkdGgiOjAuMCwiSGVpZ2h0IjowLjAsIkJvcmRlclN0eWxlIjpudWxsLCJQYXJlbnRTdHlsZSI6bnVsbH0sIlRvZGF5VGV4dFN0eWxlIjp7IiRpZCI6IjUxIiwiRm9udFNldHRpbmdzIjp7IiRpZCI6IjUyIiwiRm9udFNpemUiOjEyLCJGb250TmFtZSI6IkNhbGlicmkiLCJJc0JvbGQiOmZhbHNlLCJJc0l0YWxpYyI6ZmFsc2UsIklzVW5kZXJsaW5lZCI6ZmFsc2UsIlBhcmVudFN0eWxlIjpudWxsfSwiQXV0b1NpemUiOjAsIkZvcmVncm91bmQiOnsiJGlkIjoiNTMiLCJDb2xvciI6eyIkaWQiOiI1NCIsIkEiOjI1NSwiUiI6MCwiRyI6MCwiQiI6MH19LCJNYXhXaWR0aCI6MjAwLjAsIk1heEhlaWdodCI6IkluZmluaXR5IiwiU21hcnRGb3JlZ3JvdW5kSXNBY3RpdmUiOmZhbHNlLCJIb3Jpem9udGFsQWxpZ25tZW50IjowLCJWZXJ0aWNhbEFsaWdubWVudCI6MCwiU21hcnRGb3JlZ3JvdW5kIjpudWxsLCJCYWNrZ3JvdW5kRmlsbFR5cGUiOjAsIk1hcmdpbiI6eyIkaWQiOiI1NSIsIlRvcCI6MC4wLCJMZWZ0IjowLjAsIlJpZ2h0IjowLjAsIkJvdHRvbSI6MC4wfSwiUGFkZGluZyI6eyIkaWQiOiI1NiIsIlRvcCI6MC4wLCJMZWZ0IjowLjAsIlJpZ2h0IjowLjAsIkJvdHRvbSI6MC4wfSwiQmFja2dyb3VuZCI6eyIkaWQiOiI1NyIsIkNvbG9yIjp7IiRyZWYiOiI1MCJ9fSwiSXNWaXNpYmxlIjp0cnVlLCJXaWR0aCI6MC4wLCJIZWlnaHQiOjAuMCwiQm9yZGVyU3R5bGUiOm51bGwsIlBhcmVudFN0eWxlIjpudWxsfSwiVG9kYXlNYXJrZXJTdHlsZSI6eyIkaWQiOiI1OCIsIk1hcmdpbiI6eyIkaWQiOiI1OSIsIlRvcCI6MC4wLCJMZWZ0IjowLjAsIlJpZ2h0IjowLjAsIkJvdHRvbSI6MC4wfSwiUGFkZGluZyI6eyIkaWQiOiI2MCIsIlRvcCI6MC4wLCJMZWZ0IjowLjAsIlJpZ2h0IjowLjAsIkJvdHRvbSI6MC4wfSwiQmFja2dyb3VuZCI6eyIkaWQiOiI2MSIsIkNvbG9yIjp7IiRpZCI6IjYyIiwiQSI6MjU1LCJSIjoyNTUsIkciOjAsIkIiOjB9fSwiSXNWaXNpYmxlIjp0cnVlLCJXaWR0aCI6MC4wLCJIZWlnaHQiOjAuMCwiQm9yZGVyU3R5bGUiOm51bGwsIlBhcmVudFN0eWxlIjpudWxsfSwiU2NhbGVTdHlsZSI6eyIkaWQiOiI2MyIsIlNoYXBlIjozLCJTaG93U2VnbWVudFNlcGFyYXRvcnMiOmZhbHNlLCJTZWdtZW50U2VwYXJhdG9yT3BhY2l0eSI6MzAsIkhhc0JlZW5WaXNpYmxlQmVmb3JlIjp0cnVlLCJGb250U2V0dGluZ3MiOnsiJGlkIjoiNjQiLCJGb250U2l6ZSI6MTgsIkZvbnROYW1lIjoiQ2FsaWJyaSIsIklzQm9sZCI6ZmFsc2UsIklzSXRhbGljIjpmYWxzZSwiSXNVbmRlcmxpbmVkIjpmYWxzZSwiUGFyZW50U3R5bGUiOm51bGx9LCJBdXRvU2l6ZSI6MCwiRm9yZWdyb3VuZCI6eyIkaWQiOiI2NSIsIkNvbG9yIjp7IiRpZCI6IjY2IiwiQSI6MjU1LCJSIjoyNTUsIkciOjI1NSwiQiI6MjU1fX0sIk1heFdpZHRoIjoyMDAuMCwiTWF4SGVpZ2h0IjoiSW5maW5pdHkiLCJTbWFydEZvcmVncm91bmRJc0FjdGl2ZSI6ZmFsc2UsIkhvcml6b250YWxBbGlnbm1lbnQiOjAsIlZlcnRpY2FsQWxpZ25tZW50IjoxLCJTbWFydEZvcmVncm91bmQiOm51bGwsIkJhY2tncm91bmRGaWxsVHlwZSI6MCwiTWFyZ2luIjp7IiRpZCI6IjY3IiwiVG9wIjowLjAsIkxlZnQiOjUuMCwiUmlnaHQiOjAuMCwiQm90dG9tIjowLjB9LCJQYWRkaW5nIjp7IiRpZCI6IjY4IiwiVG9wIjowLjAsIkxlZnQiOjAuMCwiUmlnaHQiOjAuMCwiQm90dG9tIjowLjB9LCJCYWNrZ3JvdW5kIjp7IiRpZCI6IjY5IiwiQ29sb3IiOnsiJHJlZiI6IjUwIn19LCJJc1Zpc2libGUiOnRydWUsIldpZHRoIjowLjAsIkhlaWdodCI6MC4wLCJCb3JkZXJTdHlsZSI6bnVsbCwiUGFyZW50U3R5bGUiOm51bGx9LCJTaW5nbGVTY2FsZVNoYXBlU3R5bGUiOnsiJGlkIjoiNzAiLCJTaGFwZSI6MywiSGVpZ2h0IjoyMC4wfSwiTWlkZGxlVGllclNjYWxlU3R5bGUiOnsiJGlkIjoiNzEiLCJTaGFwZSI6MywiU2hvd1NlZ21lbnRTZXBhcmF0b3JzIjpmYWxzZSwiU2VnbWVudFNlcGFyYXRvck9wYWNpdHkiOjMwLCJIYXNCZWVuVmlzaWJsZUJlZm9yZSI6ZmFsc2UsIkZvbnRTZXR0aW5ncyI6eyIkaWQiOiI3MiIsIkZvbnRTaXplIjoxOCwiRm9udE5hbWUiOiJDYWxpYnJpIiwiSXNCb2xkIjpmYWxzZSwiSXNJdGFsaWMiOmZhbHNlLCJJc1VuZGVybGluZWQiOmZhbHNlLCJQYXJlbnRTdHlsZSI6bnVsbH0sIkF1dG9TaXplIjowLCJGb3JlZ3JvdW5kIjp7IiRyZWYiOiI2NSJ9LCJNYXhXaWR0aCI6MjAwLjAsIk1heEhlaWdodCI6IkluZmluaXR5IiwiU21hcnRGb3JlZ3JvdW5kSXNBY3RpdmUiOmZhbHNlLCJIb3Jpem9udGFsQWxpZ25tZW50IjowLCJWZXJ0aWNhbEFsaWdubWVudCI6MSwiU21hcnRGb3JlZ3JvdW5kIjpudWxsLCJCYWNrZ3JvdW5kRmlsbFR5cGUiOjAsIk1hcmdpbiI6eyIkcmVmIjoiNjcifSwiUGFkZGluZyI6eyIkcmVmIjoiNjgifSwiQmFja2dyb3VuZCI6eyIkcmVmIjoiNjkifSwiSXNWaXNpYmxlIjpmYWxzZSwiV2lkdGgiOjAuMCwiSGVpZ2h0IjowLjAsIkJvcmRlclN0eWxlIjpudWxsLCJQYXJlbnRTdHlsZSI6bnVsbH0sIkJvdHRvbVRpZXJTY2FsZVN0eWxlIjp7IiRpZCI6IjczIiwiU2hhcGUiOjMsIlNob3dTZWdtZW50U2VwYXJhdG9ycyI6ZmFsc2UsIlNlZ21lbnRTZXBhcmF0b3JPcGFjaXR5IjozMCwiSGFzQmVlblZpc2libGVCZWZvcmUiOmZhbHNlLCJGb250U2V0dGluZ3MiOnsiJGlkIjoiNzQiLCJGb250U2l6ZSI6MTgsIkZvbnROYW1lIjoiQ2FsaWJyaSIsIklzQm9sZCI6ZmFsc2UsIklzSXRhbGljIjpmYWxzZSwiSXNVbmRlcmxpbmVkIjpmYWxzZSwiUGFyZW50U3R5bGUiOm51bGx9LCJBdXRvU2l6ZSI6MCwiRm9yZWdyb3VuZCI6eyIkcmVmIjoiNjUifSwiTWF4V2lkdGgiOjIwMC4wLCJNYXhIZWlnaHQiOiJJbmZpbml0eSIsIlNtYXJ0Rm9yZWdyb3VuZElzQWN0aXZlIjpmYWxzZSwiSG9yaXpvbnRhbEFsaWdubWVudCI6MCwiVmVydGljYWxBbGlnbm1lbnQiOjEsIlNtYXJ0Rm9yZWdyb3VuZCI6bnVsbCwiQmFja2dyb3VuZEZpbGxUeXBlIjowLCJNYXJnaW4iOnsiJHJlZiI6IjY3In0sIlBhZGRpbmciOnsiJHJlZiI6IjY4In0sIkJhY2tncm91bmQiOnsiJHJlZiI6IjY5In0sIklzVmlzaWJsZSI6ZmFsc2UsIldpZHRoIjowLjAsIkhlaWdodCI6MC4wLCJCb3JkZXJTdHlsZSI6bnVsbCwiUGFyZW50U3R5bGUiOm51bGx9LCJFbGFwc2VkVGltZUJhY2tncm91bmQiOnsiJGlkIjoiNzUiLCJDb2xvciI6eyIkaWQiOiI3NiIsIkEiOjE5MSwiUiI6MjU1LCJHIjowLCJCIjowfX0sIkFwcGVuZFllYXJPblllYXJDaGFuZ2UiOmZhbHNlLCJFbGFwc2VkVGltZUZvcm1hdCI6MCwiVG9kYXlNYXJrZXJQb3NpdGlvbiI6MCwiUXVpY2tQb3NpdGlvbiI6MywiQWJzb2x1dGVQb3NpdGlvbiI6OTguMjIwODYsIk1hcmdpbiI6eyIkaWQiOiI3NyIsIlRvcCI6MC4wLCJMZWZ0IjoxMC4wLCJSaWdodCI6MTAuMCwiQm90dG9tIjowLjB9LCJQYWRkaW5nIjp7IiRpZCI6Ijc4IiwiVG9wIjowLjAsIkxlZnQiOjAuMCwiUmlnaHQiOjAuMCwiQm90dG9tIjowLjB9LCJCYWNrZ3JvdW5kIjp7IiRpZCI6Ijc5IiwiQ29sb3IiOnsiJGlkIjoiODAiLCJBIjoyNTUsIlIiOjQ3LCJHIjo1NCwiQiI6MTUzfX0sIklzVmlzaWJsZSI6dHJ1ZSwiV2lkdGgiOjAuMCwiSGVpZ2h0IjowLjAsIkJvcmRlclN0eWxlIjpudWxsLCJQYXJlbnRTdHlsZSI6bnVsbH0sIkRlZmF1bHRNaWxlc3RvbmVTdHlsZSI6eyIkaWQiOiI4MSIsIlNoYXBlIjoyLCJDb25uZWN0b3JNYXJnaW4iOnsiJGlkIjoiODIiLCJUb3AiOjAuMCwiTGVmdCI6Mi4wLCJSaWdodCI6Mi4wLCJCb3R0b20iOjAuMH0sIkNvbm5lY3RvclN0eWxlIjp7IiRpZCI6IjgzIiwiTGluZUNvbG9yIjp7IiRpZCI6Ijg0IiwiJHR5cGUiOiJOTFJFLkNvbW1vbi5Eb20uU29saWRDb2xvckJydXNoLCBOTFJFLkNvbW1vbiIsIkNvbG9yIjp7IiRpZCI6Ijg1IiwiQSI6MTI3LCJSIjo2OCwiRyI6ODQsIkIiOjEwNn19LCJMaW5lV2VpZ2h0IjoxLjAsIkxpbmVUeXBlIjowLCJQYXJlbnRTdHlsZSI6bnVsbH0sIklzQmVsb3dUaW1lYmFuZCI6ZmFsc2UsIlBvc2l0aW9uT25UYXNrIjowLCJIaWRlRGF0ZSI6ZmFsc2UsIlNoYXBlU2l6ZSI6MSwiU3BhY2luZyI6Mi4wLCJQYWRkaW5nIjp7IiRpZCI6Ijg2IiwiVG9wIjo3LjAsIkxlZnQiOjMuMCwiUmlnaHQiOjAuMCwiQm90dG9tIjoyLjB9LCJTaGFwZVN0eWxlIjp7IiRpZCI6Ijg3IiwiTWFyZ2luIjp7IiRpZCI6Ijg4IiwiVG9wIjowLjAsIkxlZnQiOjAuMCwiUmlnaHQiOjAuMCwiQm90dG9tIjowLjB9LCJQYWRkaW5nIjp7IiRpZCI6Ijg5IiwiVG9wIjowLjAsIkxlZnQiOjAuMCwiUmlnaHQiOjAuMCwiQm90dG9tIjowLjB9LCJCYWNrZ3JvdW5kIjp7IiRpZCI6IjkwIiwiQ29sb3IiOnsiJGlkIjoiOTEiLCJBIjoyNTUsIlIiOjY4LCJHIjo4NCwiQiI6MTA2fX0sIklzVmlzaWJsZSI6dHJ1ZSwiV2lkdGgiOjEzLjAsIkhlaWdodCI6MTMuMCwiQm9yZGVyU3R5bGUiOnsiJGlkIjoiOTIiLCJMaW5lQ29sb3IiOnsiJGlkIjoiOTMiLCIkdHlwZSI6Ik5MUkUuQ29tbW9uLkRvbS5Tb2xpZENvbG9yQnJ1c2gsIE5MUkUuQ29tbW9uIiwiQ29sb3IiOnsiJGlkIjoiOTQiLCJBIjoyNTUsIlIiOjI1NSwiRyI6MCwiQiI6MH19LCJMaW5lV2VpZ2h0IjowLjAsIkxpbmVUeXBlIjowLCJQYXJlbnRTdHlsZSI6bnVsbH0sIlBhcmVudFN0eWxlIjpudWxsfSwiVGl0bGVTdHlsZSI6eyIkaWQiOiI5NSIsIkZvbnRTZXR0aW5ncyI6eyIkaWQiOiI5NiIsIkZvbnRTaXplIjoxMiwiRm9udE5hbWUiOiJDYWxpYnJpIiwiSXNCb2xkIjpmYWxzZSwiSXNJdGFsaWMiOmZhbHNlLCJJc1VuZGVybGluZWQiOmZhbHNlLCJQYXJlbnRTdHlsZSI6bnVsbH0sIkF1dG9TaXplIjowLCJGb3JlZ3JvdW5kIjp7IiRpZCI6Ijk3IiwiQ29sb3IiOnsiJGlkIjoiOTgiLCJBIjoyNTUsIlIiOjAsIkciOjAsIkIiOjB9fSwiTWF4V2lkdGgiOjIwMC4wLCJNYXhIZWlnaHQiOiJJbmZpbml0eSIsIlNtYXJ0Rm9yZWdyb3VuZElzQWN0aXZlIjpmYWxzZSwiSG9yaXpvbnRhbEFsaWdubWVudCI6MCwiVmVydGljYWxBbGlnbm1lbnQiOjAsIlNtYXJ0Rm9yZWdyb3VuZCI6bnVsbCwiQmFja2dyb3VuZEZpbGxUeXBlIjowLCJNYXJnaW4iOnsiJGlkIjoiOTkiLCJUb3AiOjAuMCwiTGVmdCI6MC4wLCJSaWdodCI6MC4wLCJCb3R0b20iOjAuMH0sIlBhZGRpbmciOnsiJGlkIjoiMTAwIiwiVG9wIjowLjAsIkxlZnQiOjAuMCwiUmlnaHQiOjAuMCwiQm90dG9tIjowLjB9LCJCYWNrZ3JvdW5kIjp7IiRpZCI6IjEwMSIsIkNvbG9yIjp7IiRyZWYiOiI1MCJ9fSwiSXNWaXNpYmxlIjp0cnVlLCJXaWR0aCI6MC4wLCJIZWlnaHQiOjAuMCwiQm9yZGVyU3R5bGUiOm51bGwsIlBhcmVudFN0eWxlIjpudWxsfSwiRGF0ZVN0eWxlIjp7IiRpZCI6IjEwMiIsIkZvbnRTZXR0aW5ncyI6eyIkaWQiOiIxMDMiLCJGb250U2l6ZSI6MTAsIkZvbnROYW1lIjoiQ2FsaWJyaSIsIklzQm9sZCI6ZmFsc2UsIklzSXRhbGljIjpmYWxzZSwiSXNVbmRlcmxpbmVkIjpmYWxzZSwiUGFyZW50U3R5bGUiOm51bGx9LCJBdXRvU2l6ZSI6MCwiRm9yZWdyb3VuZCI6eyIkaWQiOiIxMDQiLCJDb2xvciI6eyIkaWQiOiIxMDU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pZCI6IjEwNiIsIlRvcCI6MC4wLCJMZWZ0IjowLjAsIlJpZ2h0IjowLjAsIkJvdHRvbSI6MC4wfSwiUGFkZGluZyI6eyIkaWQiOiIxMDciLCJUb3AiOjAuMCwiTGVmdCI6MC4wLCJSaWdodCI6MC4wLCJCb3R0b20iOjAuMH0sIkJhY2tncm91bmQiOnsiJGlkIjoiMTA4IiwiQ29sb3IiOnsiJHJlZiI6IjUwIn19LCJJc1Zpc2libGUiOmZhbHNlLCJXaWR0aCI6MC4wLCJIZWlnaHQiOjAuMCwiQm9yZGVyU3R5bGUiOm51bGwsIlBhcmVudFN0eWxlIjpudWxsfSwiRGF0ZUZvcm1hdCI6eyIkaWQiOiIxMDkiLCJGb3JtYXRTdHJpbmciOiJNTU0gZCIsIlNlcGFyYXRvciI6Ii8iLCJVc2VJbnRlcm5hdGlvbmFsRGF0ZUZvcm1hdCI6ZmFsc2UsIkRhdGVJc1Zpc2libGUiOnRydWUsIlRpbWVJc1Zpc2libGUiOmZhbHNlLCJIb3VyRGlnaXRzIjoxLCJBbVBtRGVzaWduYXRvciI6MiwiVHJpbTAwTWludXRlcyI6ZmFsc2UsIkxhc3RLbm93blZpc2liaWxpdHlTdGF0ZSI6eyIkaWQiOiIxMTAiLCJEYXRlUGFydElzVmlzaWJsZSI6ZmFsc2UsIlRpbWVQYXJ0SXNWaXNpYmxlIjpmYWxzZX19LCJXZWVrTnVtYmVyaW5nIjp7IiRpZCI6IjExMSIsIkZvcm1hdCI6MCwiSXNWaXNpYmxlIjpmYWxzZSwiTGFzdEtub3duVmlzaWJpbGl0eVN0YXRlIjpmYWxzZX0sIklzVmlzaWJsZSI6dHJ1ZSwiUGFyZW50U3R5bGUiOm51bGx9LCJEZWZhdWx0VGFza1N0eWxlIjp7IiRpZCI6IjExMiIsIlNoYXBlIjoxLCJTaGFwZVRoaWNrbmVzcyI6MCwiRHVyYXRpb25Gb3JtYXQiOjAsIkluY2x1ZGVOb25Xb3JraW5nRGF5c0luRHVyYXRpb24iOmZhbHNlLCJQZXJjZW50YWdlQ29tcGxldGVTdHlsZSI6eyIkaWQiOiIxMTMiLCJGb250U2V0dGluZ3MiOnsiJGlkIjoiMTE0IiwiRm9udFNpemUiOjEwLCJGb250TmFtZSI6IkNhbGlicmkiLCJJc0JvbGQiOmZhbHNlLCJJc0l0YWxpYyI6ZmFsc2UsIklzVW5kZXJsaW5lZCI6ZmFsc2UsIlBhcmVudFN0eWxlIjpudWxsfSwiQXV0b1NpemUiOjAsIkZvcmVncm91bmQiOnsiJGlkIjoiMTE1IiwiQ29sb3IiOnsiJGlkIjoiMTE2IiwiQSI6MjU1LCJSIjoxOTIsIkciOjgwLCJCIjo3N319LCJNYXhXaWR0aCI6MjAwLjAsIk1heEhlaWdodCI6IkluZmluaXR5IiwiU21hcnRGb3JlZ3JvdW5kSXNBY3RpdmUiOmZhbHNlLCJIb3Jpem9udGFsQWxpZ25tZW50IjowLCJWZXJ0aWNhbEFsaWdubWVudCI6MCwiU21hcnRGb3JlZ3JvdW5kIjpudWxsLCJCYWNrZ3JvdW5kRmlsbFR5cGUiOjAsIk1hcmdpbiI6eyIkaWQiOiIxMTciLCJUb3AiOjAuMCwiTGVmdCI6MC4wLCJSaWdodCI6MC4wLCJCb3R0b20iOjAuMH0sIlBhZGRpbmciOnsiJGlkIjoiMTE4IiwiVG9wIjowLjAsIkxlZnQiOjAuMCwiUmlnaHQiOjAuMCwiQm90dG9tIjowLjB9LCJCYWNrZ3JvdW5kIjp7IiRpZCI6IjExOSIsIkNvbG9yIjp7IiRyZWYiOiI1MCJ9fSwiSXNWaXNpYmxlIjp0cnVlLCJXaWR0aCI6MC4wLCJIZWlnaHQiOjAuMCwiQm9yZGVyU3R5bGUiOm51bGwsIlBhcmVudFN0eWxlIjpudWxsfSwiRHVyYXRpb25TdHlsZSI6eyIkaWQiOiIxMjAiLCJGb250U2V0dGluZ3MiOnsiJGlkIjoiMTIxIiwiRm9udFNpemUiOjEwLCJGb250TmFtZSI6IkNhbGlicmkiLCJJc0JvbGQiOmZhbHNlLCJJc0l0YWxpYyI6ZmFsc2UsIklzVW5kZXJsaW5lZCI6ZmFsc2UsIlBhcmVudFN0eWxlIjpudWxsfSwiQXV0b1NpemUiOjAsIkZvcmVncm91bmQiOnsiJGlkIjoiMTIyIiwiQ29sb3IiOnsiJGlkIjoiMTIz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GlkIjoiMTI0IiwiVG9wIjowLjAsIkxlZnQiOjAuMCwiUmlnaHQiOjAuMCwiQm90dG9tIjowLjB9LCJQYWRkaW5nIjp7IiRpZCI6IjEyNSIsIlRvcCI6MC4wLCJMZWZ0IjowLjAsIlJpZ2h0IjowLjAsIkJvdHRvbSI6MC4wfSwiQmFja2dyb3VuZCI6eyIkaWQiOiIxMjYiLCJDb2xvciI6eyIkcmVmIjoiNTAifX0sIklzVmlzaWJsZSI6dHJ1ZSwiV2lkdGgiOjAuMCwiSGVpZ2h0IjowLjAsIkJvcmRlclN0eWxlIjpudWxsLCJQYXJlbnRTdHlsZSI6bnVsbH0sIkhvcml6b250YWxDb25uZWN0b3JTdHlsZSI6eyIkaWQiOiIxMjciLCJMaW5lQ29sb3IiOnsiJGlkIjoiMTI4IiwiJHR5cGUiOiJOTFJFLkNvbW1vbi5Eb20uU29saWRDb2xvckJydXNoLCBOTFJFLkNvbW1vbiIsIkNvbG9yIjp7IiRpZCI6IjEyOSIsIkEiOjI1NSwiUiI6MjA0LCJHIjoyMDQsIkIiOjIwNH19LCJMaW5lV2VpZ2h0IjoxLjAsIkxpbmVUeXBlIjowLCJQYXJlbnRTdHlsZSI6bnVsbH0sIlZlcnRpY2FsQ29ubmVjdG9yU3R5bGUiOnsiJGlkIjoiMTMwIiwiTGluZUNvbG9yIjp7IiRpZCI6IjEzMSIsIiR0eXBlIjoiTkxSRS5Db21tb24uRG9tLlNvbGlkQ29sb3JCcnVzaCwgTkxSRS5Db21tb24iLCJDb2xvciI6eyIkaWQiOiIxMzIiLCJBIjoyNTUsIlIiOjIwNCwiRyI6MjA0LCJCIjoyMDR9fSwiTGluZVdlaWdodCI6MC4wLCJMaW5lVHlwZSI6MCwiUGFyZW50U3R5bGUiOm51bGx9LCJNYXJnaW4iOm51bGwsIlN0YXJ0RGF0ZVBvc2l0aW9uIjo2LCJFbmREYXRlUG9zaXRpb24iOjYsIkRhdGVJc1Zpc2libGUiOmZhbHNlLCJUaXRsZVBvc2l0aW9uIjowLCJEdXJhdGlvblBvc2l0aW9uIjo2LCJQZXJjZW50YWdlQ29tcGxldGVkUG9zaXRpb24iOjYsIlNwYWNpbmciOjMsIklzQmVsb3dUaW1lYmFuZCI6dHJ1ZSwiUGVyY2VudGFnZUNvbXBsZXRlU2hhcGVPcGFjaXR5IjozNSwiU2hhcGVTdHlsZSI6eyIkaWQiOiIxMzMiLCJNYXJnaW4iOnsiJGlkIjoiMTM0IiwiVG9wIjowLjAsIkxlZnQiOjQuMCwiUmlnaHQiOjQuMCwiQm90dG9tIjowLjB9LCJQYWRkaW5nIjp7IiRpZCI6IjEzNSIsIlRvcCI6MC4wLCJMZWZ0IjowLjAsIlJpZ2h0IjowLjAsIkJvdHRvbSI6MC4wfSwiQmFja2dyb3VuZCI6eyIkaWQiOiIxMzYiLCJDb2xvciI6eyIkaWQiOiIxMzciLCJBIjoyNTUsIlIiOjAsIkciOjExNCwiQiI6MTg4fX0sIklzVmlzaWJsZSI6dHJ1ZSwiV2lkdGgiOjAuMCwiSGVpZ2h0IjoxMC4wLCJCb3JkZXJTdHlsZSI6eyIkaWQiOiIxMzgiLCJMaW5lQ29sb3IiOnsiJGlkIjoiMTM5IiwiJHR5cGUiOiJOTFJFLkNvbW1vbi5Eb20uU29saWRDb2xvckJydXNoLCBOTFJFLkNvbW1vbiIsIkNvbG9yIjp7IiRpZCI6IjE0MCIsIkEiOjI1NSwiUiI6MjU1LCJHIjowLCJCIjowfX0sIkxpbmVXZWlnaHQiOjAuMCwiTGluZVR5cGUiOjAsIlBhcmVudFN0eWxlIjpudWxsfSwiUGFyZW50U3R5bGUiOm51bGx9LCJUaXRsZVN0eWxlIjp7IiRpZCI6IjE0MSIsIkZvbnRTZXR0aW5ncyI6eyIkaWQiOiIxNDIiLCJGb250U2l6ZSI6MTQsIkZvbnROYW1lIjoiQ2FsaWJyaSIsIklzQm9sZCI6dHJ1ZSwiSXNJdGFsaWMiOmZhbHNlLCJJc1VuZGVybGluZWQiOmZhbHNlLCJQYXJlbnRTdHlsZSI6bnVsbH0sIkF1dG9TaXplIjowLCJGb3JlZ3JvdW5kIjp7IiRpZCI6IjE0MyIsIkNvbG9yIjp7IiRpZCI6IjE0NCIsIkEiOjI1NSwiUiI6MCwiRyI6MCwiQiI6MH19LCJNYXhXaWR0aCI6OTYwLjAsIk1heEhlaWdodCI6IkluZmluaXR5IiwiU21hcnRGb3JlZ3JvdW5kSXNBY3RpdmUiOmZhbHNlLCJIb3Jpem9udGFsQWxpZ25tZW50IjowLCJWZXJ0aWNhbEFsaWdubWVudCI6MCwiU21hcnRGb3JlZ3JvdW5kIjpudWxsLCJCYWNrZ3JvdW5kRmlsbFR5cGUiOjAsIk1hcmdpbiI6eyIkaWQiOiIxNDUiLCJUb3AiOjAuMCwiTGVmdCI6MC4wLCJSaWdodCI6MC4wLCJCb3R0b20iOjAuMH0sIlBhZGRpbmciOnsiJGlkIjoiMTQ2IiwiVG9wIjowLjAsIkxlZnQiOjAuMCwiUmlnaHQiOjAuMCwiQm90dG9tIjowLjB9LCJCYWNrZ3JvdW5kIjp7IiRpZCI6IjE0NyIsIkNvbG9yIjp7IiRyZWYiOiI1MCJ9fSwiSXNWaXNpYmxlIjp0cnVlLCJXaWR0aCI6MC4wLCJIZWlnaHQiOjAuMCwiQm9yZGVyU3R5bGUiOm51bGwsIlBhcmVudFN0eWxlIjpudWxsfSwiRGF0ZVN0eWxlIjp7IiRpZCI6IjE0OCIsIkZvbnRTZXR0aW5ncyI6eyIkaWQiOiIxNDkiLCJGb250U2l6ZSI6MTAsIkZvbnROYW1lIjoiQ2FsaWJyaSIsIklzQm9sZCI6ZmFsc2UsIklzSXRhbGljIjpmYWxzZSwiSXNVbmRlcmxpbmVkIjpmYWxzZSwiUGFyZW50U3R5bGUiOm51bGx9LCJBdXRvU2l6ZSI6MCwiRm9yZWdyb3VuZCI6eyIkaWQiOiIxNTAiLCJDb2xvciI6eyIkaWQiOiIxNTE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pZCI6IjE1MiIsIlRvcCI6MC4wLCJMZWZ0IjowLjAsIlJpZ2h0IjowLjAsIkJvdHRvbSI6MC4wfSwiUGFkZGluZyI6eyIkaWQiOiIxNTMiLCJUb3AiOjAuMCwiTGVmdCI6MC4wLCJSaWdodCI6MC4wLCJCb3R0b20iOjAuMH0sIkJhY2tncm91bmQiOnsiJGlkIjoiMTU0IiwiQ29sb3IiOnsiJHJlZiI6IjUwIn19LCJJc1Zpc2libGUiOnRydWUsIldpZHRoIjowLjAsIkhlaWdodCI6MC4wLCJCb3JkZXJTdHlsZSI6bnVsbCwiUGFyZW50U3R5bGUiOm51bGx9LCJEYXRlRm9ybWF0Ijp7IiRpZCI6IjE1NS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xNTYiLCJGb3JtYXQiOjAsIklzVmlzaWJsZSI6ZmFsc2UsIkxhc3RLbm93blZpc2liaWxpdHlTdGF0ZSI6ZmFsc2V9LCJJc1Zpc2libGUiOnRydWUsIlBhcmVudFN0eWxlIjpudWxsLCJfZXhwbGljaXRseVNldCI6eyIkaWQiOiIxNTciLCJTaGFwZVN0eWxlIjpmYWxzZSwiVGl0bGVTdHlsZSI6ZmFsc2UsIkRhdGVTdHlsZSI6ZmFsc2UsIkhvcml6b250YWxDb25uZWN0b3JTdHlsZSI6ZmFsc2UsIlZlcnRpY2FsQ29ubmVjdG9yU3R5bGUiOmZhbHNlLCJQZXJjZW50YWdlQ29tcGxldGVTaGFwZU9wYWNpdHkiOmZhbHNlLCJTaGFwZSI6ZmFsc2UsIlNoYXBlVGhpY2tuZXNzIjpmYWxzZSwiRHVyYXRpb25Gb3JtYXQiOmZhbHNlLCJJbmNsdWRlTm9uV29ya2luZ0RheXNJbkR1cmF0aW9uIjpmYWxzZSwiTWFyZ2luIjpmYWxzZSwiU3RhcnREYXRlUG9zaXRpb24iOmZhbHNlLCJFbmREYXRlUG9zaXRpb24iOmZhbHNlLCJUaXRsZVBvc2l0aW9uIjpmYWxzZSwiRHVyYXRpb25Qb3NpdGlvbiI6ZmFsc2UsIlBlcmNlbnRhZ2VDb21wbGV0ZWRQb3NpdGlvbiI6ZmFsc2UsIlNwYWNpbmciOmZhbHNlLCJJc0JlbG93VGltZWJhbmQiOmZhbHNlLCJEYXRlRm9ybWF0IjpmYWxzZSwiSXNWaXNpYmxlIjpmYWxzZSwiV2Vla051bWJlcmluZyI6ZmFsc2V9fSwiR3JpZGxpbmVQYW5lbFN0eWxlIjp7IiRpZCI6IjE1OCIsIkdyaWRsaW5lU3R5bGUiOnsiJGlkIjoiMTU5IiwiTGluZUNvbG9yIjp7IiRpZCI6IjE2MCIsIiR0eXBlIjoiTkxSRS5Db21tb24uRG9tLlNvbGlkQ29sb3JCcnVzaCwgTkxSRS5Db21tb24iLCJDb2xvciI6eyIkaWQiOiIxNjEiLCJBIjozOCwiUiI6OTEsIkciOjE1NSwiQiI6MjEzfX0sIkxpbmVXZWlnaHQiOjEuMCwiTGluZVR5cGUiOjAsIlBhcmVudFN0eWxlIjpudWxsfSwiTWFyZ2luIjp7IiRpZCI6IjE2MiIsIlRvcCI6MC4wLCJMZWZ0IjowLjAsIlJpZ2h0IjowLjAsIkJvdHRvbSI6MC4wfSwiUGFkZGluZyI6eyIkaWQiOiIxNjMiLCJUb3AiOjAuMCwiTGVmdCI6MC4wLCJSaWdodCI6MC4wLCJCb3R0b20iOjAuMH0sIkJhY2tncm91bmQiOm51bGwsIklzVmlzaWJsZSI6dHJ1ZSwiV2lkdGgiOjAuMCwiSGVpZ2h0IjowLjAsIkJvcmRlclN0eWxlIjpudWxsLCJQYXJlbnRTdHlsZSI6bnVsbH0sIkFjdGl2aXR5TGluZVBhbmVsU3R5bGUiOnsiJGlkIjoiMTY0IiwiQWN0aXZpdHlMaW5lU3R5bGUiOnsiJGlkIjoiMTY1IiwiTGluZUNvbG9yIjp7IiRpZCI6IjE2NiIsIiR0eXBlIjoiTkxSRS5Db21tb24uRG9tLlNvbGlkQ29sb3JCcnVzaCwgTkxSRS5Db21tb24iLCJDb2xvciI6eyIkaWQiOiIxNjciLCJBIjozOCwiUiI6MCwiRyI6MTU0LCJCIjoxNjZ9fSwiTGluZVdlaWdodCI6MS4wLCJMaW5lVHlwZSI6MCwiUGFyZW50U3R5bGUiOm51bGx9LCJNYXJnaW4iOnsiJGlkIjoiMTY4IiwiVG9wIjowLjAsIkxlZnQiOjAuMCwiUmlnaHQiOjAuMCwiQm90dG9tIjowLjB9LCJQYWRkaW5nIjp7IiRpZCI6IjE2OSIsIlRvcCI6MC4wLCJMZWZ0IjowLjAsIlJpZ2h0IjowLjAsIkJvdHRvbSI6MC4wfSwiQmFja2dyb3VuZCI6bnVsbCwiSXNWaXNpYmxlIjp0cnVlLCJXaWR0aCI6MC4wLCJIZWlnaHQiOjAuMCwiQm9yZGVyU3R5bGUiOm51bGwsIlBhcmVudFN0eWxlIjpudWxsfSwiU2hvd0VsYXBzZWRUaW1lR3JhZGllbnRTdHlsZSI6ZmFsc2UsIlRpbWViYW5kUmVzZXJ2ZWRMZWZ0QXJlYVN0eWxlIjp7IiRpZCI6IjE3MCIsIkFjdGl2aXR5SGVhZGVyV2lkdGgiOjAuMCwiSXNTZXQiOmZhbHNlfSwiRGVmYXVsdFN3aW1sYW5lU3R5bGUiOnsiJGlkIjoiMTcxIiwiSGVhZGVyU3R5bGUiOnsiJGlkIjoiMTcyIiwiVGV4dFN0eWxlIjp7IiRpZCI6IjE3MyIsIkZvbnRTZXR0aW5ncyI6eyIkaWQiOiIxNzQiLCJGb250U2l6ZSI6MTIsIkZvbnROYW1lIjoiQ2FsaWJyaSIsIklzQm9sZCI6ZmFsc2UsIklzSXRhbGljIjpmYWxzZSwiSXNVbmRlcmxpbmVkIjpmYWxzZSwiUGFyZW50U3R5bGUiOm51bGx9LCJBdXRvU2l6ZSI6MCwiRm9yZWdyb3VuZCI6eyIkaWQiOiIxNzUiLCJDb2xvciI6eyIkaWQiOiIxNzYiLCJBIjoyNTUsIlIiOjMyLCJHIjo1NiwiQiI6MTAwfX0sIk1heFdpZHRoIjoiSW5maW5pdHkiLCJNYXhIZWlnaHQiOiJJbmZpbml0eSIsIlNtYXJ0Rm9yZWdyb3VuZElzQWN0aXZlIjpmYWxzZSwiSG9yaXpvbnRhbEFsaWdubWVudCI6MCwiVmVydGljYWxBbGlnbm1lbnQiOjAsIlNtYXJ0Rm9yZWdyb3VuZCI6bnVsbCwiQmFja2dyb3VuZEZpbGxUeXBlIjowLCJNYXJnaW4iOnsiJGlkIjoiMTc3IiwiVG9wIjowLjAsIkxlZnQiOjAuMCwiUmlnaHQiOjAuMCwiQm90dG9tIjowLjB9LCJQYWRkaW5nIjp7IiRpZCI6IjE3OCIsIlRvcCI6MC4wLCJMZWZ0IjowLjAsIlJpZ2h0IjowLjAsIkJvdHRvbSI6MC4wfSwiQmFja2dyb3VuZCI6bnVsbCwiSXNWaXNpYmxlIjp0cnVlLCJXaWR0aCI6MC4wLCJIZWlnaHQiOjAuMCwiQm9yZGVyU3R5bGUiOm51bGwsIlBhcmVudFN0eWxlIjpudWxsfSwiUmVjdGFuZ2xlU3R5bGUiOnsiJGlkIjoiMTc5IiwiTWFyZ2luIjp7IiRpZCI6IjE4MCIsIlRvcCI6MC4wLCJMZWZ0IjowLjAsIlJpZ2h0IjowLjAsIkJvdHRvbSI6MC4wfSwiUGFkZGluZyI6eyIkaWQiOiIxODEiLCJUb3AiOjAuMCwiTGVmdCI6MC4wLCJSaWdodCI6MC4wLCJCb3R0b20iOjAuMH0sIkJhY2tncm91bmQiOnsiJGlkIjoiMTgyIiwiQ29sb3IiOnsiJGlkIjoiMTgzIiwiQSI6MTI3LCJSIjo5MSwiRyI6MTU1LCJCIjoyMTN9fSwiSXNWaXNpYmxlIjp0cnVlLCJXaWR0aCI6MC4wLCJIZWlnaHQiOjAuMCwiQm9yZGVyU3R5bGUiOnsiJGlkIjoiMTg0IiwiTGluZUNvbG9yIjp7IiRpZCI6IjE4NSIsIiR0eXBlIjoiTkxSRS5Db21tb24uRG9tLlNvbGlkQ29sb3JCcnVzaCwgTkxSRS5Db21tb24iLCJDb2xvciI6eyIkaWQiOiIxODYiLCJBIjoyNTUsIlIiOjI1NSwiRyI6MCwiQiI6MH19LCJMaW5lV2VpZ2h0IjowLjAsIkxpbmVUeXBlIjowLCJQYXJlbnRTdHlsZSI6bnVsbH0sIlBhcmVudFN0eWxlIjpudWxsfSwiTWFyZ2luIjp7IiRpZCI6IjE4NyIsIlRvcCI6MC4wLCJMZWZ0IjowLjAsIlJpZ2h0IjowLjAsIkJvdHRvbSI6MC4wfSwiUGFkZGluZyI6eyIkaWQiOiIxODgiLCJUb3AiOjAuMCwiTGVmdCI6MC4wLCJSaWdodCI6MC4wLCJCb3R0b20iOjAuMH0sIkJhY2tncm91bmQiOm51bGwsIklzVmlzaWJsZSI6dHJ1ZSwiV2lkdGgiOjAuMCwiSGVpZ2h0IjowLjAsIkJvcmRlclN0eWxlIjpudWxsLCJQYXJlbnRTdHlsZSI6bnVsbH0sIkJhY2tncm91bmRTdHlsZSI6eyIkaWQiOiIxODkiLCJNYXJnaW4iOnsiJGlkIjoiMTkwIiwiVG9wIjowLjAsIkxlZnQiOjAuMCwiUmlnaHQiOjAuMCwiQm90dG9tIjowLjB9LCJQYWRkaW5nIjp7IiRpZCI6IjE5MSIsIlRvcCI6MC4wLCJMZWZ0IjowLjAsIlJpZ2h0IjowLjAsIkJvdHRvbSI6MC4wfSwiQmFja2dyb3VuZCI6eyIkaWQiOiIxOTIiLCJDb2xvciI6eyIkaWQiOiIxOTMiLCJBIjozOCwiUiI6OTEsIkciOjE1NSwiQiI6MjEzfX0sIklzVmlzaWJsZSI6dHJ1ZSwiV2lkdGgiOjAuMCwiSGVpZ2h0IjowLjAsIkJvcmRlclN0eWxlIjp7IiRpZCI6IjE5NCIsIkxpbmVDb2xvciI6eyIkaWQiOiIxOTUiLCIkdHlwZSI6Ik5MUkUuQ29tbW9uLkRvbS5Tb2xpZENvbG9yQnJ1c2gsIE5MUkUuQ29tbW9uIiwiQ29sb3IiOnsiJGlkIjoiMTk2IiwiQSI6MjU1LCJSIjoyNTUsIkciOjAsIkIiOjB9fSwiTGluZVdlaWdodCI6MC4wLCJMaW5lVHlwZSI6MCwiUGFyZW50U3R5bGUiOm51bGx9LCJQYXJlbnRTdHlsZSI6bnVsbH0sIklzQWJvdmVUaW1lYmFuZCI6ZmFsc2UsIk1hcmdpbiI6eyIkaWQiOiIxOTciLCJUb3AiOjAuMCwiTGVmdCI6MC4wLCJSaWdodCI6MC4wLCJCb3R0b20iOjAuMH0sIlBhZGRpbmciOnsiJGlkIjoiMTk4IiwiVG9wIjowLjAsIkxlZnQiOjAuMCwiUmlnaHQiOjAuMCwiQm90dG9tIjowLjB9LCJJc1Zpc2libGUiOnRydWUsIldpZHRoIjowLjAsIkhlaWdodCI6MC4wLCJCb3JkZXJTdHlsZSI6bnVsbCwiUGFyZW50U3R5bGUiOm51bGx9fSwiU2NhbGUiOnsiJGlkIjoiMTk5IiwiU3RhcnREYXRlIjoiMDAwMS0wMS0wMVQwMDowMDowMCIsIkVuZERhdGUiOiIyMDIxLTExLTMwVDAwOjAwOjAwIiwiRm9ybWF0IjoiTU1NIiwiVHlwZSI6MiwiQXV0b0RhdGVSYW5nZSI6dHJ1ZSwiV29ya2luZ0RheXMiOjMxLCJGaXNjYWxZZWFyIjp7IiRpZCI6IjIwMCIsIlN0YXJ0TW9udGgiOjEsIlVzZVN0YXJ0aW5nWWVhckZvck51bWJlcmluZyI6dHJ1ZSwiU2hvd0Zpc2NhbFllYXJMYWJlbCI6dHJ1ZX0sIlRvZGF5TWFya2VyVGV4dCI6IlRvZGF5IiwiQXV0b1NjYWxlVHlwZSI6dHJ1ZX0sIlNjYWxlVjIiOnsiJGlkIjoiMjAxIiwiU3RhcnREYXRlIjoiMDAwMS0wMS0wMVQwMDowMDowMCIsIkVuZERhdGUiOiIyMDIxLTExLTMwVDAwOjAwOjAwIiwiQXV0b0RhdGVSYW5nZSI6dHJ1ZSwiV29ya2luZ0RheXMiOjMxLCJGaXNjYWxZZWFyIjp7IiRyZWYiOiIyMDAifSwiVG9kYXlNYXJrZXJUZXh0IjoiVG9kYXkiLCJBdXRvU2NhbGVUeXBlIjp0cnVlLCJUaW1lYmFuZFNjYWxlcyI6eyIkaWQiOiIyMDIiLCJUb3BTY2FsZUxheWVyIjp7IiRpZCI6IjIwMyIsIkZvcm1hdCI6Ik1NTSIsIlR5cGUiOjJ9LCJNaWRkbGVTY2FsZUxheWVyIjp7IiRpZCI6IjIwNCIsIkZvcm1hdCI6bnVsbCwiVHlwZSI6MH0sIkJvdHRvbVNjYWxlTGF5ZXIiOnsiJGlkIjoiMjA1IiwiRm9ybWF0IjpudWxsLCJUeXBlIjowfX19LCJNaWxlc3RvbmVzIjpbeyIkaWQiOiIyMDYiLCJEYXRlIjoiMjAyMS0wMS0yOVQwMDowMDowMCIsIlN0eWxlIjp7IiRpZCI6IjIwNyIsIlNoYXBlIjoxOSwiQ29ubmVjdG9yTWFyZ2luIjp7IiRyZWYiOiI4MiJ9LCJDb25uZWN0b3JTdHlsZSI6eyIkaWQiOiIyMDgiLCJMaW5lQ29sb3IiOnsiJHJlZiI6Ijg0In0sIkxpbmVXZWlnaHQiOjEuMCwiTGluZVR5cGUiOjAsIlBhcmVudFN0eWxlIjpudWxsfSwiSXNCZWxvd1RpbWViYW5kIjpmYWxzZSwiUG9zaXRpb25PblRhc2siOjAsIkhpZGVEYXRlIjpmYWxzZSwiU2hhcGVTaXplIjozLCJTcGFjaW5nIjoyLjAsIlBhZGRpbmciOnsiJHJlZiI6Ijg2In0sIlNoYXBlU3R5bGUiOnsiJGlkIjoiMjA5IiwiTWFyZ2luIjp7IiRyZWYiOiI4OCJ9LCJQYWRkaW5nIjp7IiRyZWYiOiI4OSJ9LCJCYWNrZ3JvdW5kIjp7IiRpZCI6IjIxMCIsIkNvbG9yIjp7IiRpZCI6IjIxMSIsIkEiOjI1NSwiUiI6MjU1LCJHIjoyMTAsIkIiOjB9fSwiSXNWaXNpYmxlIjp0cnVlLCJXaWR0aCI6MTcuMzMzMzA3MjY2MjM1MzUyLCJIZWlnaHQiOjE3LjMzMzMwNzI2NjIzNTM1MiwiQm9yZGVyU3R5bGUiOnsiJGlkIjoiMjEyIiwiTGluZUNvbG9yIjp7IiRyZWYiOiI5MyJ9LCJMaW5lV2VpZ2h0IjowLjAsIkxpbmVUeXBlIjowLCJQYXJlbnRTdHlsZSI6bnVsbH0sIlBhcmVudFN0eWxlIjpudWxsfSwiVGl0bGVTdHlsZSI6eyIkaWQiOiIyMTMiLCJGb250U2V0dGluZ3MiOnsiJGlkIjoiMjE0IiwiRm9udFNpemUiOjE2LCJGb250TmFtZSI6IkNhbGlicmkiLCJJc0JvbGQiOmZhbHNlLCJJc0l0YWxpYyI6ZmFsc2UsIklzVW5kZXJsaW5lZCI6ZmFsc2UsIlBhcmVudFN0eWxlIjpudWxsfSwiQXV0b1NpemUiOjIsIkZvcmVncm91bmQiOnsiJGlkIjoiMjE1IiwiQ29sb3IiOnsiJGlkIjoiMjE2IiwiQSI6MjU1LCJSIjowLCJHIjowLCJCIjowfX0sIk1heFdpZHRoIjoyNDkuMzMzMzEyOTg4MjgxMjUsIk1heEhlaWdodCI6IkluZmluaXR5IiwiU21hcnRGb3JlZ3JvdW5kSXNBY3RpdmUiOmZhbHNlLCJIb3Jpem9udGFsQWxpZ25tZW50IjowLCJWZXJ0aWNhbEFsaWdubWVudCI6MCwiU21hcnRGb3JlZ3JvdW5kIjpudWxsLCJCYWNrZ3JvdW5kRmlsbFR5cGUiOjAsIk1hcmdpbiI6eyIkcmVmIjoiOTkifSwiUGFkZGluZyI6eyIkcmVmIjoiMTAwIn0sIkJhY2tncm91bmQiOnsiJHJlZiI6IjEwMSJ9LCJJc1Zpc2libGUiOmZhbHNlLCJXaWR0aCI6MC4wLCJIZWlnaHQiOjAuMCwiQm9yZGVyU3R5bGUiOnsiJGlkIjoiMjE3IiwiTGluZUNvbG9yIjpudWxsLCJMaW5lV2VpZ2h0IjowLjAsIkxpbmVUeXBlIjowLCJQYXJlbnRTdHlsZSI6bnVsbH0sIlBhcmVudFN0eWxlIjpudWxsfSwiRGF0ZVN0eWxlIjp7IiRpZCI6IjIxOCIsIkZvbnRTZXR0aW5ncyI6eyIkaWQiOiIyMTkiLCJGb250U2l6ZSI6MTAsIkZvbnROYW1lIjoiQ2FsaWJyaSIsIklzQm9sZCI6ZmFsc2UsIklzSXRhbGljIjpmYWxzZSwiSXNVbmRlcmxpbmVkIjpmYWxzZSwiUGFyZW50U3R5bGUiOm51bGx9LCJBdXRvU2l6ZSI6MCwiRm9yZWdyb3VuZCI6eyIkcmVmIjoiMTA0In0sIk1heFdpZHRoIjoyMDAuMCwiTWF4SGVpZ2h0IjoiSW5maW5pdHkiLCJTbWFydEZvcmVncm91bmRJc0FjdGl2ZSI6ZmFsc2UsIkhvcml6b250YWxBbGlnbm1lbnQiOjAsIlZlcnRpY2FsQWxpZ25tZW50IjowLCJTbWFydEZvcmVncm91bmQiOm51bGwsIkJhY2tncm91bmRGaWxsVHlwZSI6MCwiTWFyZ2luIjp7IiRyZWYiOiIxMDYifSwiUGFkZGluZyI6eyIkcmVmIjoiMTA3In0sIkJhY2tncm91bmQiOnsiJHJlZiI6IjEwOCJ9LCJJc1Zpc2libGUiOmZhbHNlLCJXaWR0aCI6MC4wLCJIZWlnaHQiOjAuMCwiQm9yZGVyU3R5bGUiOnsiJGlkIjoiMjIwIiwiTGluZUNvbG9yIjpudWxsLCJMaW5lV2VpZ2h0IjowLjAsIkxpbmVUeXBlIjowLCJQYXJlbnRTdHlsZSI6bnVsbH0sIlBhcmVudFN0eWxlIjpudWxsfSwiRGF0ZUZvcm1hdCI6eyIkcmVmIjoiMTA5In0sIldlZWtOdW1iZXJpbmciOnsiJGlkIjoiMjIxIiwiRm9ybWF0IjowLCJJc1Zpc2libGUiOmZhbHNlLCJMYXN0S25vd25WaXNpYmlsaXR5U3RhdGUiOmZhbHNlfSwiSXNWaXNpYmxlIjpmYWxzZSwiUGFyZW50U3R5bGUiOm51bGx9LCJJbmRleCI6OCwiUGVyY2VudGFnZUNvbXBsZXRlIjpudWxsLCJQb3NpdGlvbiI6eyJSYXRpbyI6MC4zOTA4MzEzMDQ0Nzk1MjgzNSwiSXNDdXN0b20iOmZhbHNlfSwiRGF0ZUZvcm1hdCI6eyIkcmVmIjoiMTA5In0sIldlZWtOdW1iZXJpbmciOnsiJGlkIjoiMjIyIiwiRm9ybWF0IjowLCJJc1Zpc2libGUiOmZhbHNlLCJMYXN0S25vd25WaXNpYmlsaXR5U3RhdGUiOmZhbHNlfSwiUmVsYXRlZFRhc2tJZCI6IjAwMDAwMDAwLTAwMDAtMDAwMC0wMDAwLTAwMDAwMDAwMDAwMCIsIklkIjoiMDFiMTIwMTgtYzA4Mi00MWU2LWI5NGQtZTBjYTQ3NmQ5ZTZiIiwiSW1wb3J0SWQiOm51bGwsIlRpdGxlIjoiU21hbGwgQnVzaW5lc3MgQmFua2luZyBMYXVuY2ggKEluaXRpYWwgRm9jdXNlZCBMYXVuY2gpIiwiTm90ZSI6bnVsbCwiSHlwZXJsaW5rIjp7IiRpZCI6IjIyMyIsIkFkZHJlc3MiOm51bGwsIlN1YkFkZHJlc3MiOm51bGx9LCJJc0NoYW5nZWQiOmZhbHNlLCJJc05ldyI6ZmFsc2V9XSwiVGFza3MiOlt7IiRpZCI6IjIyNCIsIkdyb3VwTmFtZSI6bnVsbCwiU3RhcnREYXRlIjoiMjAxOS0xMS0xOFQwMDowMDowMFoiLCJFbmREYXRlIjoiMjAyMC0wMi0yOFQyMzo1OTowMFoiLCJQZXJjZW50YWdlQ29tcGxldGUiOm51bGwsIlN0eWxlIjp7IiRpZCI6IjIyNSIsIlNoYXBlIjoxLCJTaGFwZVRoaWNrbmVzcyI6MCwiRHVyYXRpb25Gb3JtYXQiOjAsIkluY2x1ZGVOb25Xb3JraW5nRGF5c0luRHVyYXRpb24iOmZhbHNlLCJQZXJjZW50YWdlQ29tcGxldGVTdHlsZSI6eyIkaWQiOiIyMjYiLCJGb250U2V0dGluZ3MiOnsiJGlkIjoiMjI3IiwiRm9udFNpemUiOjEwLCJGb250TmFtZSI6IkNhbGlicmkiLCJJc0JvbGQiOmZhbHNlLCJJc0l0YWxpYyI6ZmFsc2UsIklzVW5kZXJsaW5lZCI6ZmFsc2UsIlBhcmVudFN0eWxlIjpudWxsfSwiQXV0b1NpemUiOjAsIkZvcmVncm91bmQiOnsiJGlkIjoiMjI4IiwiQ29sb3IiOnsiJGlkIjoiMjI5IiwiQSI6MjU1LCJSIjoxOTIsIkciOjgwLCJCIjo3N319LCJNYXhXaWR0aCI6MjAwLjAsIk1heEhlaWdodCI6IkluZmluaXR5IiwiU21hcnRGb3JlZ3JvdW5kSXNBY3RpdmUiOmZhbHNlLCJIb3Jpem9udGFsQWxpZ25tZW50IjowLCJWZXJ0aWNhbEFsaWdubWVudCI6MCwiU21hcnRGb3JlZ3JvdW5kIjpudWxsLCJCYWNrZ3JvdW5kRmlsbFR5cGUiOjAsIk1hcmdpbiI6eyIkcmVmIjoiMTE3In0sIlBhZGRpbmciOnsiJHJlZiI6IjExOCJ9LCJCYWNrZ3JvdW5kIjp7IiRyZWYiOiIxMTkifSwiSXNWaXNpYmxlIjp0cnVlLCJXaWR0aCI6MC4wLCJIZWlnaHQiOjAuMCwiQm9yZGVyU3R5bGUiOnsiJGlkIjoiMjMwIiwiTGluZUNvbG9yIjpudWxsLCJMaW5lV2VpZ2h0IjowLjAsIkxpbmVUeXBlIjowLCJQYXJlbnRTdHlsZSI6bnVsbH0sIlBhcmVudFN0eWxlIjpudWxsfSwiRHVyYXRpb25TdHlsZSI6eyIkaWQiOiIyMzEiLCJGb250U2V0dGluZ3MiOnsiJGlkIjoiMjMyIiwiRm9udFNpemUiOjEwLCJGb250TmFtZSI6IkNhbGlicmkiLCJJc0JvbGQiOmZhbHNlLCJJc0l0YWxpYyI6ZmFsc2UsIklzVW5kZXJsaW5lZCI6ZmFsc2UsIlBhcmVudFN0eWxlIjpudWxsfSwiQXV0b1NpemUiOjAsIkZvcmVncm91bmQiOnsiJHJlZiI6IjEyMiJ9LCJNYXhXaWR0aCI6MjAwLjAsIk1heEhlaWdodCI6IkluZmluaXR5IiwiU21hcnRGb3JlZ3JvdW5kSXNBY3RpdmUiOmZhbHNlLCJIb3Jpem9udGFsQWxpZ25tZW50IjowLCJWZXJ0aWNhbEFsaWdubWVudCI6MCwiU21hcnRGb3JlZ3JvdW5kIjpudWxsLCJCYWNrZ3JvdW5kRmlsbFR5cGUiOjAsIk1hcmdpbiI6eyIkcmVmIjoiMTI0In0sIlBhZGRpbmciOnsiJHJlZiI6IjEyNSJ9LCJCYWNrZ3JvdW5kIjp7IiRyZWYiOiIxMjYifSwiSXNWaXNpYmxlIjp0cnVlLCJXaWR0aCI6MC4wLCJIZWlnaHQiOjAuMCwiQm9yZGVyU3R5bGUiOnsiJGlkIjoiMjMzIiwiTGluZUNvbG9yIjpudWxsLCJMaW5lV2VpZ2h0IjowLjAsIkxpbmVUeXBlIjowLCJQYXJlbnRTdHlsZSI6bnVsbH0sIlBhcmVudFN0eWxlIjpudWxsfSwiSG9yaXpvbnRhbENvbm5lY3RvclN0eWxlIjp7IiRpZCI6IjIzNCIsIkxpbmVDb2xvciI6eyIkcmVmIjoiMTI4In0sIkxpbmVXZWlnaHQiOjEuMCwiTGluZVR5cGUiOjAsIlBhcmVudFN0eWxlIjpudWxsfSwiVmVydGljYWxDb25uZWN0b3JTdHlsZSI6eyIkaWQiOiIyMzUiLCJMaW5lQ29sb3IiOnsiJHJlZiI6IjEzMSJ9LCJMaW5lV2VpZ2h0IjowLjAsIkxpbmVUeXBlIjowLCJQYXJlbnRTdHlsZSI6bnVsbH0sIk1hcmdpbiI6bnVsbCwiU3RhcnREYXRlUG9zaXRpb24iOjYsIkVuZERhdGVQb3NpdGlvbiI6NiwiRGF0ZUlzVmlzaWJsZSI6ZmFsc2UsIlRpdGxlUG9zaXRpb24iOjAsIkR1cmF0aW9uUG9zaXRpb24iOjYsIlBlcmNlbnRhZ2VDb21wbGV0ZWRQb3NpdGlvbiI6NiwiU3BhY2luZyI6MywiSXNCZWxvd1RpbWViYW5kIjp0cnVlLCJQZXJjZW50YWdlQ29tcGxldGVTaGFwZU9wYWNpdHkiOjM1LCJTaGFwZVN0eWxlIjp7IiRpZCI6IjIzNiIsIk1hcmdpbiI6eyIkcmVmIjoiMTM0In0sIlBhZGRpbmciOnsiJHJlZiI6IjEzNSJ9LCJCYWNrZ3JvdW5kIjp7IiRpZCI6IjIzNyIsIkNvbG9yIjp7IiRpZCI6IjIzOCIsIkEiOjI1NSwiUiI6MTMyLCJHIjoxMTcsIkIiOjc4fX0sIklzVmlzaWJsZSI6dHJ1ZSwiV2lkdGgiOjAuMCwiSGVpZ2h0IjoxMC4wLCJCb3JkZXJTdHlsZSI6eyIkaWQiOiIyMzkiLCJMaW5lQ29sb3IiOnsiJHJlZiI6IjEzOSJ9LCJMaW5lV2VpZ2h0IjowLjAsIkxpbmVUeXBlIjowLCJQYXJlbnRTdHlsZSI6bnVsbH0sIlBhcmVudFN0eWxlIjpudWxsfSwiVGl0bGVTdHlsZSI6eyIkaWQiOiIyNDAiLCJGb250U2V0dGluZ3MiOnsiJGlkIjoiMjQxIiwiRm9udFNpemUiOjE4LCJGb250TmFtZSI6IkNhbGlicmkiLCJJc0JvbGQiOnRydWUsIklzSXRhbGljIjpmYWxzZSwiSXNVbmRlcmxpbmVkIjpmYWxzZSwiUGFyZW50U3R5bGUiOm51bGx9LCJBdXRvU2l6ZSI6MiwiRm9yZWdyb3VuZCI6eyIkaWQiOiIyNDIiLCJDb2xvciI6eyIkaWQiOiIyNDMiLCJBIjoyNTUsIlIiOjAsIkciOjAsIkIiOjB9fSwiTWF4V2lkdGgiOjMxOC42NjY2ODcwMTE3MTg3NSwiTWF4SGVpZ2h0IjoiSW5maW5pdHkiLCJTbWFydEZvcmVncm91bmRJc0FjdGl2ZSI6ZmFsc2UsIkhvcml6b250YWxBbGlnbm1lbnQiOjAsIlZlcnRpY2FsQWxpZ25tZW50IjowLCJTbWFydEZvcmVncm91bmQiOm51bGwsIkJhY2tncm91bmRGaWxsVHlwZSI6MCwiTWFyZ2luIjp7IiRyZWYiOiIxNDUifSwiUGFkZGluZyI6eyIkcmVmIjoiMTQ2In0sIkJhY2tncm91bmQiOnsiJHJlZiI6IjE0NyJ9LCJJc1Zpc2libGUiOnRydWUsIldpZHRoIjowLjAsIkhlaWdodCI6MC4wLCJCb3JkZXJTdHlsZSI6eyIkaWQiOiIyNDQiLCJMaW5lQ29sb3IiOm51bGwsIkxpbmVXZWlnaHQiOjAuMCwiTGluZVR5cGUiOjAsIlBhcmVudFN0eWxlIjpudWxsfSwiUGFyZW50U3R5bGUiOm51bGx9LCJEYXRlU3R5bGUiOnsiJGlkIjoiMjQ1IiwiRm9udFNldHRpbmdzIjp7IiRpZCI6IjI0NiIsIkZvbnRTaXplIjoxMywiRm9udE5hbWUiOiJDYWxpYnJpIiwiSXNCb2xkIjpmYWxzZSwiSXNJdGFsaWMiOmZhbHNlLCJJc1VuZGVybGluZWQiOmZhbHNlLCJQYXJlbnRTdHlsZSI6bnVsbH0sIkF1dG9TaXplIjoyLCJGb3JlZ3JvdW5kIjp7IiRpZCI6IjI0NyIsIkNvbG9yIjp7IiRpZCI6IjI0OCIsIkEiOjI1NSwiUiI6NjgsIkciOjg0LCJCIjoxMDZ9fSwiTWF4V2lkdGgiOjcwLjY2NjY5NDY0MTExMzI4MSwiTWF4SGVpZ2h0IjoiSW5maW5pdHkiLCJTbWFydEZvcmVncm91bmRJc0FjdGl2ZSI6ZmFsc2UsIkhvcml6b250YWxBbGlnbm1lbnQiOjIsIlZlcnRpY2FsQWxpZ25tZW50IjowLCJTbWFydEZvcmVncm91bmQiOm51bGwsIkJhY2tncm91bmRGaWxsVHlwZSI6MCwiTWFyZ2luIjp7IiRyZWYiOiIxNTIifSwiUGFkZGluZyI6eyIkcmVmIjoiMTUzIn0sIkJhY2tncm91bmQiOnsiJHJlZiI6IjE1NCJ9LCJJc1Zpc2libGUiOmZhbHNlLCJXaWR0aCI6MC4wLCJIZWlnaHQiOjAuMCwiQm9yZGVyU3R5bGUiOnsiJGlkIjoiMjQ5IiwiTGluZUNvbG9yIjpudWxsLCJMaW5lV2VpZ2h0IjowLjAsIkxpbmVUeXBlIjowLCJQYXJlbnRTdHlsZSI6bnVsbH0sIlBhcmVudFN0eWxlIjpudWxsfSwiRGF0ZUZvcm1hdCI6eyIkaWQiOiIyNTAiLCJGb3JtYXRTdHJpbmciOiJNTU0gZCwgeXl5eSIsIlNlcGFyYXRvciI6Ii8iLCJVc2VJbnRlcm5hdGlvbmFsRGF0ZUZvcm1hdCI6ZmFsc2UsIkRhdGVJc1Zpc2libGUiOnRydWUsIlRpbWVJc1Zpc2libGUiOmZhbHNlLCJIb3VyRGlnaXRzIjoxLCJBbVBtRGVzaWduYXRvciI6MiwiVHJpbTAwTWludXRlcyI6ZmFsc2UsIkxhc3RLbm93blZpc2liaWxpdHlTdGF0ZSI6eyIkaWQiOiIyNTEiLCJEYXRlUGFydElzVmlzaWJsZSI6ZmFsc2UsIlRpbWVQYXJ0SXNWaXNpYmxlIjpmYWxzZX19LCJXZWVrTnVtYmVyaW5nIjp7IiRpZCI6IjI1MiIsIkZvcm1hdCI6MCwiSXNWaXNpYmxlIjpmYWxzZSwiTGFzdEtub3duVmlzaWJpbGl0eVN0YXRlIjpmYWxzZX0sIklzVmlzaWJsZSI6ZmFsc2UsIlBhcmVudFN0eWxlIjpudWxsfSwiSW5kZXgiOjEsIlNtYXJ0RHVyYXRpb25BY3RpdmF0ZWQiOmZhbHNlLCJEYXRlRm9ybWF0Ijp7IiRyZWYiOiIyNTAifSwiV2Vla051bWJlcmluZyI6eyIkaWQiOiIyNTMiLCJGb3JtYXQiOjAsIklzVmlzaWJsZSI6ZmFsc2UsIkxhc3RLbm93blZpc2liaWxpdHlTdGF0ZSI6ZmFsc2V9LCJJZCI6ImUzMmExNzQwLTA5YzEtNDFkYy05YTZlLTYyYTk2ZGNmNjc3YyIsIkltcG9ydElkIjpudWxsLCJUaXRsZSI6IlByb2dyYW0gU2V0dXAgKyBHb3Zlcm5hbmNlIEVzdGFibGlzaGVkIiwiTm90ZSI6bnVsbCwiSHlwZXJsaW5rIjp7IiRpZCI6IjI1NCIsIkFkZHJlc3MiOm51bGwsIlN1YkFkZHJlc3MiOm51bGx9LCJJc0NoYW5nZWQiOmZhbHNlLCJJc05ldyI6ZmFsc2V9LHsiJGlkIjoiMjU1IiwiR3JvdXBOYW1lIjpudWxsLCJTdGFydERhdGUiOiIyMDE5LTEyLTA5VDAwOjAwOjAwWiIsIkVuZERhdGUiOiIyMDIwLTA1LTE4VDIzOjU5OjAwWiIsIlBlcmNlbnRhZ2VDb21wbGV0ZSI6bnVsbCwiU3R5bGUiOnsiJGlkIjoiMjU2IiwiU2hhcGUiOjEsIlNoYXBlVGhpY2tuZXNzIjowLCJEdXJhdGlvbkZvcm1hdCI6MCwiSW5jbHVkZU5vbldvcmtpbmdEYXlzSW5EdXJhdGlvbiI6ZmFsc2UsIlBlcmNlbnRhZ2VDb21wbGV0ZVN0eWxlIjp7IiRpZCI6IjI1NyIsIkZvbnRTZXR0aW5ncyI6eyIkaWQiOiIyNTgiLCJGb250U2l6ZSI6MTAsIkZvbnROYW1lIjoiQ2FsaWJyaSIsIklzQm9sZCI6ZmFsc2UsIklzSXRhbGljIjpmYWxzZSwiSXNVbmRlcmxpbmVkIjpmYWxzZSwiUGFyZW50U3R5bGUiOm51bGx9LCJBdXRvU2l6ZSI6MCwiRm9yZWdyb3VuZCI6eyIkaWQiOiIyNTkiLCJDb2xvciI6eyIkaWQiOiIyNjAiLCJBIjoyNTUsIlIiOjE5MiwiRyI6ODAsIkIiOjc3fX0sIk1heFdpZHRoIjoyMDAuMCwiTWF4SGVpZ2h0IjoiSW5maW5pdHkiLCJTbWFydEZvcmVncm91bmRJc0FjdGl2ZSI6ZmFsc2UsIkhvcml6b250YWxBbGlnbm1lbnQiOjAsIlZlcnRpY2FsQWxpZ25tZW50IjowLCJTbWFydEZvcmVncm91bmQiOm51bGwsIkJhY2tncm91bmRGaWxsVHlwZSI6MCwiTWFyZ2luIjp7IiRyZWYiOiIxMTcifSwiUGFkZGluZyI6eyIkcmVmIjoiMTE4In0sIkJhY2tncm91bmQiOnsiJHJlZiI6IjExOSJ9LCJJc1Zpc2libGUiOnRydWUsIldpZHRoIjowLjAsIkhlaWdodCI6MC4wLCJCb3JkZXJTdHlsZSI6eyIkaWQiOiIyNjEiLCJMaW5lQ29sb3IiOm51bGwsIkxpbmVXZWlnaHQiOjAuMCwiTGluZVR5cGUiOjAsIlBhcmVudFN0eWxlIjpudWxsfSwiUGFyZW50U3R5bGUiOm51bGx9LCJEdXJhdGlvblN0eWxlIjp7IiRpZCI6IjI2MiIsIkZvbnRTZXR0aW5ncyI6eyIkaWQiOiIyNjMiLCJGb250U2l6ZSI6MTAsIkZvbnROYW1lIjoiQ2FsaWJyaSIsIklzQm9sZCI6ZmFsc2UsIklzSXRhbGljIjpmYWxzZSwiSXNVbmRlcmxpbmVkIjpmYWxzZSwiUGFyZW50U3R5bGUiOm51bGx9LCJBdXRvU2l6ZSI6MCwiRm9yZWdyb3VuZCI6eyIkcmVmIjoiMTIyIn0sIk1heFdpZHRoIjoyMDAuMCwiTWF4SGVpZ2h0IjoiSW5maW5pdHkiLCJTbWFydEZvcmVncm91bmRJc0FjdGl2ZSI6ZmFsc2UsIkhvcml6b250YWxBbGlnbm1lbnQiOjAsIlZlcnRpY2FsQWxpZ25tZW50IjowLCJTbWFydEZvcmVncm91bmQiOm51bGwsIkJhY2tncm91bmRGaWxsVHlwZSI6MCwiTWFyZ2luIjp7IiRyZWYiOiIxMjQifSwiUGFkZGluZyI6eyIkcmVmIjoiMTI1In0sIkJhY2tncm91bmQiOnsiJHJlZiI6IjEyNiJ9LCJJc1Zpc2libGUiOnRydWUsIldpZHRoIjowLjAsIkhlaWdodCI6MC4wLCJCb3JkZXJTdHlsZSI6eyIkaWQiOiIyNjQiLCJMaW5lQ29sb3IiOm51bGwsIkxpbmVXZWlnaHQiOjAuMCwiTGluZVR5cGUiOjAsIlBhcmVudFN0eWxlIjpudWxsfSwiUGFyZW50U3R5bGUiOm51bGx9LCJIb3Jpem9udGFsQ29ubmVjdG9yU3R5bGUiOnsiJGlkIjoiMjY1IiwiTGluZUNvbG9yIjp7IiRyZWYiOiIxMjgifSwiTGluZVdlaWdodCI6MS4wLCJMaW5lVHlwZSI6MCwiUGFyZW50U3R5bGUiOm51bGx9LCJWZXJ0aWNhbENvbm5lY3RvclN0eWxlIjp7IiRpZCI6IjI2NiIsIkxpbmVDb2xvciI6eyIkcmVmIjoiMTMxIn0sIkxpbmVXZWlnaHQiOjAuMCwiTGluZVR5cGUiOjAsIlBhcmVudFN0eWxlIjpudWxsfSwiTWFyZ2luIjpudWxsLCJTdGFydERhdGVQb3NpdGlvbiI6NiwiRW5kRGF0ZVBvc2l0aW9uIjo2LCJEYXRlSXNWaXNpYmxlIjpmYWxzZSwiVGl0bGVQb3NpdGlvbiI6MCwiRHVyYXRpb25Qb3NpdGlvbiI6NiwiUGVyY2VudGFnZUNvbXBsZXRlZFBvc2l0aW9uIjo2LCJTcGFjaW5nIjozLCJJc0JlbG93VGltZWJhbmQiOnRydWUsIlBlcmNlbnRhZ2VDb21wbGV0ZVNoYXBlT3BhY2l0eSI6MzUsIlNoYXBlU3R5bGUiOnsiJGlkIjoiMjY3IiwiTWFyZ2luIjp7IiRyZWYiOiIxMzQifSwiUGFkZGluZyI6eyIkcmVmIjoiMTM1In0sIkJhY2tncm91bmQiOnsiJGlkIjoiMjY4IiwiQ29sb3IiOnsiJGlkIjoiMjY5IiwiQSI6MjU1LCJSIjowLCJHIjoxNTQsIkIiOjE2Nn19LCJJc1Zpc2libGUiOnRydWUsIldpZHRoIjowLjAsIkhlaWdodCI6MTAuMCwiQm9yZGVyU3R5bGUiOnsiJGlkIjoiMjcwIiwiTGluZUNvbG9yIjp7IiRyZWYiOiIxMzkifSwiTGluZVdlaWdodCI6MC4wLCJMaW5lVHlwZSI6MCwiUGFyZW50U3R5bGUiOm51bGx9LCJQYXJlbnRTdHlsZSI6bnVsbH0sIlRpdGxlU3R5bGUiOnsiJGlkIjoiMjcxIiwiRm9udFNldHRpbmdzIjp7IiRpZCI6IjI3MiIsIkZvbnRTaXplIjoxOCwiRm9udE5hbWUiOiJDYWxpYnJpIiwiSXNCb2xkIjp0cnVlLCJJc0l0YWxpYyI6ZmFsc2UsIklzVW5kZXJsaW5lZCI6ZmFsc2UsIlBhcmVudFN0eWxlIjpudWxsfSwiQXV0b1NpemUiOjIsIkZvcmVncm91bmQiOnsiJGlkIjoiMjczIiwiQ29sb3IiOnsiJGlkIjoiMjc0IiwiQSI6MjU1LCJSIjowLCJHIjowLCJCIjowfX0sIk1heFdpZHRoIjo5NC42NjY2OTQ2NDExMTMyODEsIk1heEhlaWdodCI6IkluZmluaXR5IiwiU21hcnRGb3JlZ3JvdW5kSXNBY3RpdmUiOmZhbHNlLCJIb3Jpem9udGFsQWxpZ25tZW50IjowLCJWZXJ0aWNhbEFsaWdubWVudCI6MCwiU21hcnRGb3JlZ3JvdW5kIjpudWxsLCJCYWNrZ3JvdW5kRmlsbFR5cGUiOjAsIk1hcmdpbiI6eyIkcmVmIjoiMTQ1In0sIlBhZGRpbmciOnsiJHJlZiI6IjE0NiJ9LCJCYWNrZ3JvdW5kIjp7IiRyZWYiOiIxNDcifSwiSXNWaXNpYmxlIjp0cnVlLCJXaWR0aCI6MC4wLCJIZWlnaHQiOjAuMCwiQm9yZGVyU3R5bGUiOnsiJGlkIjoiMjc1IiwiTGluZUNvbG9yIjpudWxsLCJMaW5lV2VpZ2h0IjowLjAsIkxpbmVUeXBlIjowLCJQYXJlbnRTdHlsZSI6bnVsbH0sIlBhcmVudFN0eWxlIjpudWxsfSwiRGF0ZVN0eWxlIjp7IiRpZCI6IjI3NiIsIkZvbnRTZXR0aW5ncyI6eyIkaWQiOiIyNzciLCJGb250U2l6ZSI6MTMsIkZvbnROYW1lIjoiQ2FsaWJyaSIsIklzQm9sZCI6ZmFsc2UsIklzSXRhbGljIjpmYWxzZSwiSXNVbmRlcmxpbmVkIjpmYWxzZSwiUGFyZW50U3R5bGUiOm51bGx9LCJBdXRvU2l6ZSI6MiwiRm9yZWdyb3VuZCI6eyIkaWQiOiIyNzgiLCJDb2xvciI6eyIkaWQiOiIyNzkiLCJBIjoyNTUsIlIiOjY4LCJHIjo4NCwiQiI6MTA2fX0sIk1heFdpZHRoIjo2OS4zMzMzMDUzNTg4ODY3MTksIk1heEhlaWdodCI6IkluZmluaXR5IiwiU21hcnRGb3JlZ3JvdW5kSXNBY3RpdmUiOmZhbHNlLCJIb3Jpem9udGFsQWxpZ25tZW50IjoyLCJWZXJ0aWNhbEFsaWdubWVudCI6MCwiU21hcnRGb3JlZ3JvdW5kIjpudWxsLCJCYWNrZ3JvdW5kRmlsbFR5cGUiOjAsIk1hcmdpbiI6eyIkcmVmIjoiMTUyIn0sIlBhZGRpbmciOnsiJHJlZiI6IjE1MyJ9LCJCYWNrZ3JvdW5kIjp7IiRyZWYiOiIxNTQifSwiSXNWaXNpYmxlIjpmYWxzZSwiV2lkdGgiOjAuMCwiSGVpZ2h0IjowLjAsIkJvcmRlclN0eWxlIjp7IiRpZCI6IjI4MCIsIkxpbmVDb2xvciI6bnVsbCwiTGluZVdlaWdodCI6MC4wLCJMaW5lVHlwZSI6MCwiUGFyZW50U3R5bGUiOm51bGx9LCJQYXJlbnRTdHlsZSI6bnVsbH0sIkRhdGVGb3JtYXQiOnsiJHJlZiI6IjI1MCJ9LCJXZWVrTnVtYmVyaW5nIjp7IiRpZCI6IjI4MSIsIkZvcm1hdCI6MCwiSXNWaXNpYmxlIjpmYWxzZSwiTGFzdEtub3duVmlzaWJpbGl0eVN0YXRlIjpmYWxzZX0sIklzVmlzaWJsZSI6ZmFsc2UsIlBhcmVudFN0eWxlIjpudWxsfSwiSW5kZXgiOjIsIlNtYXJ0RHVyYXRpb25BY3RpdmF0ZWQiOmZhbHNlLCJEYXRlRm9ybWF0Ijp7IiRyZWYiOiIyNTAifSwiV2Vla051bWJlcmluZyI6eyIkaWQiOiIyODIiLCJGb3JtYXQiOjAsIklzVmlzaWJsZSI6ZmFsc2UsIkxhc3RLbm93blZpc2liaWxpdHlTdGF0ZSI6ZmFsc2V9LCJJZCI6ImRhM2YxYzNhLWRmMTEtNGYzYi1iMThkLWY4M2FhZDJjODlkMiIsIkltcG9ydElkIjpudWxsLCJUaXRsZSI6IkRBTyBNb3RpdmUiLCJOb3RlIjpudWxsLCJIeXBlcmxpbmsiOnsiJGlkIjoiMjgzIiwiQWRkcmVzcyI6bnVsbCwiU3ViQWRkcmVzcyI6bnVsbH0sIklzQ2hhbmdlZCI6ZmFsc2UsIklzTmV3IjpmYWxzZX0seyIkaWQiOiIyODQiLCJHcm91cE5hbWUiOm51bGwsIlN0YXJ0RGF0ZSI6IjIwMTktMTItMDlUMDA6MDA6MDBaIiwiRW5kRGF0ZSI6IjIwMjAtMDktMTRUMjM6NTk6MDBaIiwiUGVyY2VudGFnZUNvbXBsZXRlIjpudWxsLCJTdHlsZSI6eyIkaWQiOiIyODUiLCJTaGFwZSI6MSwiU2hhcGVUaGlja25lc3MiOjAsIkR1cmF0aW9uRm9ybWF0IjowLCJJbmNsdWRlTm9uV29ya2luZ0RheXNJbkR1cmF0aW9uIjpmYWxzZSwiUGVyY2VudGFnZUNvbXBsZXRlU3R5bGUiOnsiJGlkIjoiMjg2IiwiRm9udFNldHRpbmdzIjp7IiRpZCI6IjI4NyIsIkZvbnRTaXplIjoxMCwiRm9udE5hbWUiOiJDYWxpYnJpIiwiSXNCb2xkIjpmYWxzZSwiSXNJdGFsaWMiOmZhbHNlLCJJc1VuZGVybGluZWQiOmZhbHNlLCJQYXJlbnRTdHlsZSI6bnVsbH0sIkF1dG9TaXplIjowLCJGb3JlZ3JvdW5kIjp7IiRpZCI6IjI4OCIsIkNvbG9yIjp7IiRpZCI6IjI4OS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yZWYiOiIxMTcifSwiUGFkZGluZyI6eyIkcmVmIjoiMTE4In0sIkJhY2tncm91bmQiOnsiJHJlZiI6IjExOSJ9LCJJc1Zpc2libGUiOnRydWUsIldpZHRoIjowLjAsIkhlaWdodCI6MC4wLCJCb3JkZXJTdHlsZSI6eyIkaWQiOiIyOTAiLCJMaW5lQ29sb3IiOm51bGwsIkxpbmVXZWlnaHQiOjAuMCwiTGluZVR5cGUiOjAsIlBhcmVudFN0eWxlIjpudWxsfSwiUGFyZW50U3R5bGUiOm51bGx9LCJEdXJhdGlvblN0eWxlIjp7IiRpZCI6IjI5MSIsIkZvbnRTZXR0aW5ncyI6eyIkaWQiOiIyOTIiLCJGb250U2l6ZSI6MTAsIkZvbnROYW1lIjoiQ2FsaWJyaSIsIklzQm9sZCI6ZmFsc2UsIklzSXRhbGljIjpmYWxzZSwiSXNVbmRlcmxpbmVkIjpmYWxzZSwiUGFyZW50U3R5bGUiOm51bGx9LCJBdXRvU2l6ZSI6MCwiRm9yZWdyb3VuZCI6eyIkcmVmIjoiMTIyIn0sIk1heFdpZHRoIjoyMDAuMCwiTWF4SGVpZ2h0IjoiSW5maW5pdHkiLCJTbWFydEZvcmVncm91bmRJc0FjdGl2ZSI6ZmFsc2UsIkhvcml6b250YWxBbGlnbm1lbnQiOjAsIlZlcnRpY2FsQWxpZ25tZW50IjowLCJTbWFydEZvcmVncm91bmQiOm51bGwsIkJhY2tncm91bmRGaWxsVHlwZSI6MCwiTWFyZ2luIjp7IiRyZWYiOiIxMjQifSwiUGFkZGluZyI6eyIkcmVmIjoiMTI1In0sIkJhY2tncm91bmQiOnsiJHJlZiI6IjEyNiJ9LCJJc1Zpc2libGUiOnRydWUsIldpZHRoIjowLjAsIkhlaWdodCI6MC4wLCJCb3JkZXJTdHlsZSI6eyIkaWQiOiIyOTMiLCJMaW5lQ29sb3IiOm51bGwsIkxpbmVXZWlnaHQiOjAuMCwiTGluZVR5cGUiOjAsIlBhcmVudFN0eWxlIjpudWxsfSwiUGFyZW50U3R5bGUiOm51bGx9LCJIb3Jpem9udGFsQ29ubmVjdG9yU3R5bGUiOnsiJGlkIjoiMjk0IiwiTGluZUNvbG9yIjp7IiRyZWYiOiIxMjgifSwiTGluZVdlaWdodCI6MS4wLCJMaW5lVHlwZSI6MCwiUGFyZW50U3R5bGUiOm51bGx9LCJWZXJ0aWNhbENvbm5lY3RvclN0eWxlIjp7IiRpZCI6IjI5NSIsIkxpbmVDb2xvciI6eyIkcmVmIjoiMTMxIn0sIkxpbmVXZWlnaHQiOjAuMCwiTGluZVR5cGUiOjAsIlBhcmVudFN0eWxlIjpudWxsfSwiTWFyZ2luIjpudWxsLCJTdGFydERhdGVQb3NpdGlvbiI6NiwiRW5kRGF0ZVBvc2l0aW9uIjo2LCJEYXRlSXNWaXNpYmxlIjpmYWxzZSwiVGl0bGVQb3NpdGlvbiI6MCwiRHVyYXRpb25Qb3NpdGlvbiI6NiwiUGVyY2VudGFnZUNvbXBsZXRlZFBvc2l0aW9uIjo2LCJTcGFjaW5nIjozLCJJc0JlbG93VGltZWJhbmQiOnRydWUsIlBlcmNlbnRhZ2VDb21wbGV0ZVNoYXBlT3BhY2l0eSI6MzUsIlNoYXBlU3R5bGUiOnsiJGlkIjoiMjk2IiwiTWFyZ2luIjp7IiRyZWYiOiIxMzQifSwiUGFkZGluZyI6eyIkcmVmIjoiMTM1In0sIkJhY2tncm91bmQiOnsiJGlkIjoiMjk3IiwiQ29sb3IiOnsiJGlkIjoiMjk4IiwiQSI6MjU1LCJSIjowLCJHIjoxNTQsIkIiOjE2Nn19LCJJc1Zpc2libGUiOnRydWUsIldpZHRoIjowLjAsIkhlaWdodCI6MTAuMCwiQm9yZGVyU3R5bGUiOnsiJGlkIjoiMjk5IiwiTGluZUNvbG9yIjp7IiRyZWYiOiIxMzkifSwiTGluZVdlaWdodCI6MC4wLCJMaW5lVHlwZSI6MCwiUGFyZW50U3R5bGUiOm51bGx9LCJQYXJlbnRTdHlsZSI6bnVsbH0sIlRpdGxlU3R5bGUiOnsiJGlkIjoiMzAwIiwiRm9udFNldHRpbmdzIjp7IiRpZCI6IjMwMSIsIkZvbnRTaXplIjoxOCwiRm9udE5hbWUiOiJDYWxpYnJpIiwiSXNCb2xkIjp0cnVlLCJJc0l0YWxpYyI6ZmFsc2UsIklzVW5kZXJsaW5lZCI6ZmFsc2UsIlBhcmVudFN0eWxlIjpudWxsfSwiQXV0b1NpemUiOjIsIkZvcmVncm91bmQiOnsiJGlkIjoiMzAyIiwiQ29sb3IiOnsiJGlkIjoiMzAzIiwiQSI6MjU1LCJSIjowLCJHIjowLCJCIjowfX0sIk1heFdpZHRoIjoyNTYuMCwiTWF4SGVpZ2h0IjoiSW5maW5pdHkiLCJTbWFydEZvcmVncm91bmRJc0FjdGl2ZSI6ZmFsc2UsIkhvcml6b250YWxBbGlnbm1lbnQiOjAsIlZlcnRpY2FsQWxpZ25tZW50IjowLCJTbWFydEZvcmVncm91bmQiOm51bGwsIkJhY2tncm91bmRGaWxsVHlwZSI6MCwiTWFyZ2luIjp7IiRyZWYiOiIxNDUifSwiUGFkZGluZyI6eyIkcmVmIjoiMTQ2In0sIkJhY2tncm91bmQiOnsiJHJlZiI6IjE0NyJ9LCJJc1Zpc2libGUiOnRydWUsIldpZHRoIjowLjAsIkhlaWdodCI6MC4wLCJCb3JkZXJTdHlsZSI6eyIkaWQiOiIzMDQiLCJMaW5lQ29sb3IiOm51bGwsIkxpbmVXZWlnaHQiOjAuMCwiTGluZVR5cGUiOjAsIlBhcmVudFN0eWxlIjpudWxsfSwiUGFyZW50U3R5bGUiOm51bGx9LCJEYXRlU3R5bGUiOnsiJGlkIjoiMzA1IiwiRm9udFNldHRpbmdzIjp7IiRpZCI6IjMwNiIsIkZvbnRTaXplIjoxMywiRm9udE5hbWUiOiJDYWxpYnJpIiwiSXNCb2xkIjpmYWxzZSwiSXNJdGFsaWMiOmZhbHNlLCJJc1VuZGVybGluZWQiOmZhbHNlLCJQYXJlbnRTdHlsZSI6bnVsbH0sIkF1dG9TaXplIjoyLCJGb3JlZ3JvdW5kIjp7IiRpZCI6IjMwNyIsIkNvbG9yIjp7IiRpZCI6IjMwOCIsIkEiOjI1NSwiUiI6NjgsIkciOjg0LCJCIjoxMDZ9fSwiTWF4V2lkdGgiOjcwLjY2NjY5NDY0MTExMzI4MSwiTWF4SGVpZ2h0IjoiSW5maW5pdHkiLCJTbWFydEZvcmVncm91bmRJc0FjdGl2ZSI6ZmFsc2UsIkhvcml6b250YWxBbGlnbm1lbnQiOjIsIlZlcnRpY2FsQWxpZ25tZW50IjowLCJTbWFydEZvcmVncm91bmQiOm51bGwsIkJhY2tncm91bmRGaWxsVHlwZSI6MCwiTWFyZ2luIjp7IiRyZWYiOiIxNTIifSwiUGFkZGluZyI6eyIkcmVmIjoiMTUzIn0sIkJhY2tncm91bmQiOnsiJHJlZiI6IjE1NCJ9LCJJc1Zpc2libGUiOmZhbHNlLCJXaWR0aCI6MC4wLCJIZWlnaHQiOjAuMCwiQm9yZGVyU3R5bGUiOnsiJGlkIjoiMzA5IiwiTGluZUNvbG9yIjpudWxsLCJMaW5lV2VpZ2h0IjowLjAsIkxpbmVUeXBlIjowLCJQYXJlbnRTdHlsZSI6bnVsbH0sIlBhcmVudFN0eWxlIjpudWxsfSwiRGF0ZUZvcm1hdCI6eyIkcmVmIjoiMjUwIn0sIldlZWtOdW1iZXJpbmciOnsiJGlkIjoiMzEwIiwiRm9ybWF0IjowLCJJc1Zpc2libGUiOmZhbHNlLCJMYXN0S25vd25WaXNpYmlsaXR5U3RhdGUiOmZhbHNlfSwiSXNWaXNpYmxlIjpmYWxzZSwiUGFyZW50U3R5bGUiOm51bGx9LCJJbmRleCI6MywiU21hcnREdXJhdGlvbkFjdGl2YXRlZCI6ZmFsc2UsIkRhdGVGb3JtYXQiOnsiJHJlZiI6IjI1MCJ9LCJXZWVrTnVtYmVyaW5nIjp7IiRpZCI6IjMxMSIsIkZvcm1hdCI6MCwiSXNWaXNpYmxlIjpmYWxzZSwiTGFzdEtub3duVmlzaWJpbGl0eVN0YXRlIjpmYWxzZX0sIklkIjoiN2Q3YTNmMzMtYmIwMi00MDA1LTk1MGQtODg3NGVjMjJlOGY5IiwiSW1wb3J0SWQiOm51bGwsIlRpdGxlIjoiREFPIFBlcnNvbmFsIChGdWxsIEZ1bmN0aW9uYWxpdHkpIiwiTm90ZSI6bnVsbCwiSHlwZXJsaW5rIjp7IiRpZCI6IjMxMiIsIkFkZHJlc3MiOm51bGwsIlN1YkFkZHJlc3MiOm51bGx9LCJJc0NoYW5nZWQiOmZhbHNlLCJJc05ldyI6ZmFsc2V9LHsiJGlkIjoiMzEzIiwiR3JvdXBOYW1lIjpudWxsLCJTdGFydERhdGUiOiIyMDIwLTA2LTAxVDAwOjAwOjAwWiIsIkVuZERhdGUiOiIyMDIwLTExLTI3VDIzOjU5OjAwWiIsIlBlcmNlbnRhZ2VDb21wbGV0ZSI6bnVsbCwiU3R5bGUiOnsiJGlkIjoiMzE0IiwiU2hhcGUiOjEsIlNoYXBlVGhpY2tuZXNzIjowLCJEdXJhdGlvbkZvcm1hdCI6MCwiSW5jbHVkZU5vbldvcmtpbmdEYXlzSW5EdXJhdGlvbiI6ZmFsc2UsIlBlcmNlbnRhZ2VDb21wbGV0ZVN0eWxlIjp7IiRpZCI6IjMxNSIsIkZvbnRTZXR0aW5ncyI6eyIkaWQiOiIzMTYiLCJGb250U2l6ZSI6MTAsIkZvbnROYW1lIjoiQ2FsaWJyaSIsIklzQm9sZCI6ZmFsc2UsIklzSXRhbGljIjpmYWxzZSwiSXNVbmRlcmxpbmVkIjpmYWxzZSwiUGFyZW50U3R5bGUiOm51bGx9LCJBdXRvU2l6ZSI6MCwiRm9yZWdyb3VuZCI6eyIkaWQiOiIzMTciLCJDb2xvciI6eyIkaWQiOiIzMTgiLCJBIjoyNTUsIlIiOjE5MiwiRyI6ODAsIkIiOjc3fX0sIk1heFdpZHRoIjoyMDAuMCwiTWF4SGVpZ2h0IjoiSW5maW5pdHkiLCJTbWFydEZvcmVncm91bmRJc0FjdGl2ZSI6ZmFsc2UsIkhvcml6b250YWxBbGlnbm1lbnQiOjAsIlZlcnRpY2FsQWxpZ25tZW50IjowLCJTbWFydEZvcmVncm91bmQiOm51bGwsIkJhY2tncm91bmRGaWxsVHlwZSI6MCwiTWFyZ2luIjp7IiRyZWYiOiIxMTcifSwiUGFkZGluZyI6eyIkcmVmIjoiMTE4In0sIkJhY2tncm91bmQiOnsiJHJlZiI6IjExOSJ9LCJJc1Zpc2libGUiOnRydWUsIldpZHRoIjowLjAsIkhlaWdodCI6MC4wLCJCb3JkZXJTdHlsZSI6eyIkaWQiOiIzMTkiLCJMaW5lQ29sb3IiOm51bGwsIkxpbmVXZWlnaHQiOjAuMCwiTGluZVR5cGUiOjAsIlBhcmVudFN0eWxlIjpudWxsfSwiUGFyZW50U3R5bGUiOm51bGx9LCJEdXJhdGlvblN0eWxlIjp7IiRpZCI6IjMyMCIsIkZvbnRTZXR0aW5ncyI6eyIkaWQiOiIzMjEiLCJGb250U2l6ZSI6MTAsIkZvbnROYW1lIjoiQ2FsaWJyaSIsIklzQm9sZCI6ZmFsc2UsIklzSXRhbGljIjpmYWxzZSwiSXNVbmRlcmxpbmVkIjpmYWxzZSwiUGFyZW50U3R5bGUiOm51bGx9LCJBdXRvU2l6ZSI6MCwiRm9yZWdyb3VuZCI6eyIkcmVmIjoiMTIyIn0sIk1heFdpZHRoIjoyMDAuMCwiTWF4SGVpZ2h0IjoiSW5maW5pdHkiLCJTbWFydEZvcmVncm91bmRJc0FjdGl2ZSI6ZmFsc2UsIkhvcml6b250YWxBbGlnbm1lbnQiOjAsIlZlcnRpY2FsQWxpZ25tZW50IjowLCJTbWFydEZvcmVncm91bmQiOm51bGwsIkJhY2tncm91bmRGaWxsVHlwZSI6MCwiTWFyZ2luIjp7IiRyZWYiOiIxMjQifSwiUGFkZGluZyI6eyIkcmVmIjoiMTI1In0sIkJhY2tncm91bmQiOnsiJHJlZiI6IjEyNiJ9LCJJc1Zpc2libGUiOnRydWUsIldpZHRoIjowLjAsIkhlaWdodCI6MC4wLCJCb3JkZXJTdHlsZSI6eyIkaWQiOiIzMjIiLCJMaW5lQ29sb3IiOm51bGwsIkxpbmVXZWlnaHQiOjAuMCwiTGluZVR5cGUiOjAsIlBhcmVudFN0eWxlIjpudWxsfSwiUGFyZW50U3R5bGUiOm51bGx9LCJIb3Jpem9udGFsQ29ubmVjdG9yU3R5bGUiOnsiJGlkIjoiMzIzIiwiTGluZUNvbG9yIjp7IiRyZWYiOiIxMjgifSwiTGluZVdlaWdodCI6MS4wLCJMaW5lVHlwZSI6MCwiUGFyZW50U3R5bGUiOm51bGx9LCJWZXJ0aWNhbENvbm5lY3RvclN0eWxlIjp7IiRpZCI6IjMyNCIsIkxpbmVDb2xvciI6eyIkcmVmIjoiMTMxIn0sIkxpbmVXZWlnaHQiOjAuMCwiTGluZVR5cGUiOjAsIlBhcmVudFN0eWxlIjpudWxsfSwiTWFyZ2luIjpudWxsLCJTdGFydERhdGVQb3NpdGlvbiI6NiwiRW5kRGF0ZVBvc2l0aW9uIjo2LCJEYXRlSXNWaXNpYmxlIjpmYWxzZSwiVGl0bGVQb3NpdGlvbiI6MCwiRHVyYXRpb25Qb3NpdGlvbiI6NiwiUGVyY2VudGFnZUNvbXBsZXRlZFBvc2l0aW9uIjo2LCJTcGFjaW5nIjozLCJJc0JlbG93VGltZWJhbmQiOnRydWUsIlBlcmNlbnRhZ2VDb21wbGV0ZVNoYXBlT3BhY2l0eSI6MzUsIlNoYXBlU3R5bGUiOnsiJGlkIjoiMzI1IiwiTWFyZ2luIjp7IiRyZWYiOiIxMzQifSwiUGFkZGluZyI6eyIkcmVmIjoiMTM1In0sIkJhY2tncm91bmQiOnsiJGlkIjoiMzI2IiwiQ29sb3IiOnsiJGlkIjoiMzI3IiwiQSI6MjU1LCJSIjowLCJHIjoxNTQsIkIiOjE2Nn19LCJJc1Zpc2libGUiOnRydWUsIldpZHRoIjowLjAsIkhlaWdodCI6MTAuMCwiQm9yZGVyU3R5bGUiOnsiJGlkIjoiMzI4IiwiTGluZUNvbG9yIjp7IiRyZWYiOiIxMzkifSwiTGluZVdlaWdodCI6MC4wLCJMaW5lVHlwZSI6MCwiUGFyZW50U3R5bGUiOm51bGx9LCJQYXJlbnRTdHlsZSI6bnVsbH0sIlRpdGxlU3R5bGUiOnsiJGlkIjoiMzI5IiwiRm9udFNldHRpbmdzIjp7IiRpZCI6IjMzMCIsIkZvbnRTaXplIjoxOCwiRm9udE5hbWUiOiJDYWxpYnJpIiwiSXNCb2xkIjp0cnVlLCJJc0l0YWxpYyI6ZmFsc2UsIklzVW5kZXJsaW5lZCI6ZmFsc2UsIlBhcmVudFN0eWxlIjpudWxsfSwiQXV0b1NpemUiOjIsIkZvcmVncm91bmQiOnsiJGlkIjoiMzMxIiwiQ29sb3IiOnsiJGlkIjoiMzMyIiwiQSI6MjU1LCJSIjowLCJHIjowLCJCIjowfX0sIk1heFdpZHRoIjoyODIuNjY2Njg3MDExNzE4NzUsIk1heEhlaWdodCI6IkluZmluaXR5IiwiU21hcnRGb3JlZ3JvdW5kSXNBY3RpdmUiOmZhbHNlLCJIb3Jpem9udGFsQWxpZ25tZW50IjowLCJWZXJ0aWNhbEFsaWdubWVudCI6MCwiU21hcnRGb3JlZ3JvdW5kIjpudWxsLCJCYWNrZ3JvdW5kRmlsbFR5cGUiOjAsIk1hcmdpbiI6eyIkcmVmIjoiMTQ1In0sIlBhZGRpbmciOnsiJHJlZiI6IjE0NiJ9LCJCYWNrZ3JvdW5kIjp7IiRyZWYiOiIxNDcifSwiSXNWaXNpYmxlIjp0cnVlLCJXaWR0aCI6MC4wLCJIZWlnaHQiOjAuMCwiQm9yZGVyU3R5bGUiOnsiJGlkIjoiMzMzIiwiTGluZUNvbG9yIjpudWxsLCJMaW5lV2VpZ2h0IjowLjAsIkxpbmVUeXBlIjowLCJQYXJlbnRTdHlsZSI6bnVsbH0sIlBhcmVudFN0eWxlIjpudWxsfSwiRGF0ZVN0eWxlIjp7IiRpZCI6IjMzNCIsIkZvbnRTZXR0aW5ncyI6eyIkaWQiOiIzMzUiLCJGb250U2l6ZSI6MTMsIkZvbnROYW1lIjoiQ2FsaWJyaSIsIklzQm9sZCI6ZmFsc2UsIklzSXRhbGljIjpmYWxzZSwiSXNVbmRlcmxpbmVkIjpmYWxzZSwiUGFyZW50U3R5bGUiOm51bGx9LCJBdXRvU2l6ZSI6MiwiRm9yZWdyb3VuZCI6eyIkaWQiOiIzMzYiLCJDb2xvciI6eyIkaWQiOiIzMzciLCJBIjoyNTUsIlIiOjY4LCJHIjo4NCwiQiI6MTA2fX0sIk1heFdpZHRoIjo3Mi4wLCJNYXhIZWlnaHQiOiJJbmZpbml0eSIsIlNtYXJ0Rm9yZWdyb3VuZElzQWN0aXZlIjpmYWxzZSwiSG9yaXpvbnRhbEFsaWdubWVudCI6MCwiVmVydGljYWxBbGlnbm1lbnQiOjAsIlNtYXJ0Rm9yZWdyb3VuZCI6bnVsbCwiQmFja2dyb3VuZEZpbGxUeXBlIjowLCJNYXJnaW4iOnsiJHJlZiI6IjE1MiJ9LCJQYWRkaW5nIjp7IiRyZWYiOiIxNTMifSwiQmFja2dyb3VuZCI6eyIkcmVmIjoiMTU0In0sIklzVmlzaWJsZSI6ZmFsc2UsIldpZHRoIjowLjAsIkhlaWdodCI6MC4wLCJCb3JkZXJTdHlsZSI6eyIkaWQiOiIzMzgiLCJMaW5lQ29sb3IiOm51bGwsIkxpbmVXZWlnaHQiOjAuMCwiTGluZVR5cGUiOjAsIlBhcmVudFN0eWxlIjpudWxsfSwiUGFyZW50U3R5bGUiOm51bGx9LCJEYXRlRm9ybWF0Ijp7IiRyZWYiOiIyNTAifSwiV2Vla051bWJlcmluZyI6eyIkaWQiOiIzMzkiLCJGb3JtYXQiOjAsIklzVmlzaWJsZSI6ZmFsc2UsIkxhc3RLbm93blZpc2liaWxpdHlTdGF0ZSI6ZmFsc2V9LCJJc1Zpc2libGUiOmZhbHNlLCJQYXJlbnRTdHlsZSI6bnVsbH0sIkluZGV4Ijo0LCJTbWFydER1cmF0aW9uQWN0aXZhdGVkIjpmYWxzZSwiRGF0ZUZvcm1hdCI6eyIkcmVmIjoiMjUwIn0sIldlZWtOdW1iZXJpbmciOnsiJGlkIjoiMzQwIiwiRm9ybWF0IjowLCJJc1Zpc2libGUiOmZhbHNlLCJMYXN0S25vd25WaXNpYmlsaXR5U3RhdGUiOmZhbHNlfSwiSWQiOiI3YmZiOGEzOC0yYTk5LTQ0MzgtOTM3NS1kYmYyNDYwMTNiZjciLCJJbXBvcnRJZCI6bnVsbCwiVGl0bGUiOiJTbWFsbCBCdXNpbmVzcyBEQU8gKEdvIExpdmUgUmVhZHkpICIsIk5vdGUiOm51bGwsIkh5cGVybGluayI6eyIkaWQiOiIzNDEiLCJBZGRyZXNzIjpudWxsLCJTdWJBZGRyZXNzIjpudWxsfSwiSXNDaGFuZ2VkIjpmYWxzZSwiSXNOZXciOmZhbHNlfSx7IiRpZCI6IjM0MiIsIkdyb3VwTmFtZSI6bnVsbCwiU3RhcnREYXRlIjoiMjAyMC0wOS0yM1QwMDowMDowMFoiLCJFbmREYXRlIjoiMjAyMS0wMy0yMlQyMzo1OTowMFoiLCJQZXJjZW50YWdlQ29tcGxldGUiOm51bGwsIlN0eWxlIjp7IiRpZCI6IjM0MyIsIlNoYXBlIjoxLCJTaGFwZVRoaWNrbmVzcyI6MCwiRHVyYXRpb25Gb3JtYXQiOjAsIkluY2x1ZGVOb25Xb3JraW5nRGF5c0luRHVyYXRpb24iOmZhbHNlLCJQZXJjZW50YWdlQ29tcGxldGVTdHlsZSI6eyIkaWQiOiIzNDQiLCJGb250U2V0dGluZ3MiOnsiJGlkIjoiMzQ1IiwiRm9udFNpemUiOjEwLCJGb250TmFtZSI6IkNhbGlicmkiLCJJc0JvbGQiOmZhbHNlLCJJc0l0YWxpYyI6ZmFsc2UsIklzVW5kZXJsaW5lZCI6ZmFsc2UsIlBhcmVudFN0eWxlIjpudWxsfSwiQXV0b1NpemUiOjAsIkZvcmVncm91bmQiOnsiJGlkIjoiMzQ2IiwiQ29sb3IiOnsiJGlkIjoiMzQ3IiwiQSI6MjU1LCJSIjoxOTIsIkciOjgwLCJCIjo3N319LCJNYXhXaWR0aCI6MjAwLjAsIk1heEhlaWdodCI6IkluZmluaXR5IiwiU21hcnRGb3JlZ3JvdW5kSXNBY3RpdmUiOmZhbHNlLCJIb3Jpem9udGFsQWxpZ25tZW50IjowLCJWZXJ0aWNhbEFsaWdubWVudCI6MCwiU21hcnRGb3JlZ3JvdW5kIjpudWxsLCJCYWNrZ3JvdW5kRmlsbFR5cGUiOjAsIk1hcmdpbiI6eyIkcmVmIjoiMTE3In0sIlBhZGRpbmciOnsiJHJlZiI6IjExOCJ9LCJCYWNrZ3JvdW5kIjp7IiRyZWYiOiIxMTkifSwiSXNWaXNpYmxlIjp0cnVlLCJXaWR0aCI6MC4wLCJIZWlnaHQiOjAuMCwiQm9yZGVyU3R5bGUiOnsiJGlkIjoiMzQ4IiwiTGluZUNvbG9yIjpudWxsLCJMaW5lV2VpZ2h0IjowLjAsIkxpbmVUeXBlIjowLCJQYXJlbnRTdHlsZSI6bnVsbH0sIlBhcmVudFN0eWxlIjpudWxsfSwiRHVyYXRpb25TdHlsZSI6eyIkaWQiOiIzNDkiLCJGb250U2V0dGluZ3MiOnsiJGlkIjoiMzUwIiwiRm9udFNpemUiOjEwLCJGb250TmFtZSI6IkNhbGlicmkiLCJJc0JvbGQiOmZhbHNlLCJJc0l0YWxpYyI6ZmFsc2UsIklzVW5kZXJsaW5lZCI6ZmFsc2UsIlBhcmVudFN0eWxlIjpudWxsfSwiQXV0b1NpemUiOjAsIkZvcmVncm91bmQiOnsiJHJlZiI6IjEyMiJ9LCJNYXhXaWR0aCI6MjAwLjAsIk1heEhlaWdodCI6IkluZmluaXR5IiwiU21hcnRGb3JlZ3JvdW5kSXNBY3RpdmUiOmZhbHNlLCJIb3Jpem9udGFsQWxpZ25tZW50IjowLCJWZXJ0aWNhbEFsaWdubWVudCI6MCwiU21hcnRGb3JlZ3JvdW5kIjpudWxsLCJCYWNrZ3JvdW5kRmlsbFR5cGUiOjAsIk1hcmdpbiI6eyIkcmVmIjoiMTI0In0sIlBhZGRpbmciOnsiJHJlZiI6IjEyNSJ9LCJCYWNrZ3JvdW5kIjp7IiRyZWYiOiIxMjYifSwiSXNWaXNpYmxlIjp0cnVlLCJXaWR0aCI6MC4wLCJIZWlnaHQiOjAuMCwiQm9yZGVyU3R5bGUiOnsiJGlkIjoiMzUxIiwiTGluZUNvbG9yIjpudWxsLCJMaW5lV2VpZ2h0IjowLjAsIkxpbmVUeXBlIjowLCJQYXJlbnRTdHlsZSI6bnVsbH0sIlBhcmVudFN0eWxlIjpudWxsfSwiSG9yaXpvbnRhbENvbm5lY3RvclN0eWxlIjp7IiRpZCI6IjM1MiIsIkxpbmVDb2xvciI6eyIkcmVmIjoiMTI4In0sIkxpbmVXZWlnaHQiOjEuMCwiTGluZVR5cGUiOjAsIlBhcmVudFN0eWxlIjpudWxsfSwiVmVydGljYWxDb25uZWN0b3JTdHlsZSI6eyIkaWQiOiIzNTMiLCJMaW5lQ29sb3IiOnsiJHJlZiI6IjEzMSJ9LCJMaW5lV2VpZ2h0IjowLjAsIkxpbmVUeXBlIjowLCJQYXJlbnRTdHlsZSI6bnVsbH0sIk1hcmdpbiI6bnVsbCwiU3RhcnREYXRlUG9zaXRpb24iOjYsIkVuZERhdGVQb3NpdGlvbiI6NiwiRGF0ZUlzVmlzaWJsZSI6ZmFsc2UsIlRpdGxlUG9zaXRpb24iOjAsIkR1cmF0aW9uUG9zaXRpb24iOjYsIlBlcmNlbnRhZ2VDb21wbGV0ZWRQb3NpdGlvbiI6NiwiU3BhY2luZyI6MywiSXNCZWxvd1RpbWViYW5kIjp0cnVlLCJQZXJjZW50YWdlQ29tcGxldGVTaGFwZU9wYWNpdHkiOjM1LCJTaGFwZVN0eWxlIjp7IiRpZCI6IjM1NCIsIk1hcmdpbiI6eyIkcmVmIjoiMTM0In0sIlBhZGRpbmciOnsiJHJlZiI6IjEzNSJ9LCJCYWNrZ3JvdW5kIjp7IiRpZCI6IjM1NSIsIkNvbG9yIjp7IiRpZCI6IjM1NiIsIkEiOjI1NSwiUiI6MCwiRyI6MTU0LCJCIjoxNjZ9fSwiSXNWaXNpYmxlIjp0cnVlLCJXaWR0aCI6MC4wLCJIZWlnaHQiOjEwLjAsIkJvcmRlclN0eWxlIjp7IiRpZCI6IjM1NyIsIkxpbmVDb2xvciI6eyIkcmVmIjoiMTM5In0sIkxpbmVXZWlnaHQiOjAuMCwiTGluZVR5cGUiOjAsIlBhcmVudFN0eWxlIjpudWxsfSwiUGFyZW50U3R5bGUiOm51bGx9LCJUaXRsZVN0eWxlIjp7IiRpZCI6IjM1OCIsIkZvbnRTZXR0aW5ncyI6eyIkaWQiOiIzNTkiLCJGb250U2l6ZSI6MTgsIkZvbnROYW1lIjoiQ2FsaWJyaSIsIklzQm9sZCI6dHJ1ZSwiSXNJdGFsaWMiOmZhbHNlLCJJc1VuZGVybGluZWQiOmZhbHNlLCJQYXJlbnRTdHlsZSI6bnVsbH0sIkF1dG9TaXplIjoyLCJGb3JlZ3JvdW5kIjp7IiRpZCI6IjM2MCIsIkNvbG9yIjp7IiRpZCI6IjM2MSIsIkEiOjI1NSwiUiI6MCwiRyI6MCwiQiI6MH19LCJNYXhXaWR0aCI6MTc4LjY2NjY4NzAxMTcxODc1LCJNYXhIZWlnaHQiOiJJbmZpbml0eSIsIlNtYXJ0Rm9yZWdyb3VuZElzQWN0aXZlIjpmYWxzZSwiSG9yaXpvbnRhbEFsaWdubWVudCI6MCwiVmVydGljYWxBbGlnbm1lbnQiOjAsIlNtYXJ0Rm9yZWdyb3VuZCI6bnVsbCwiQmFja2dyb3VuZEZpbGxUeXBlIjowLCJNYXJnaW4iOnsiJHJlZiI6IjE0NSJ9LCJQYWRkaW5nIjp7IiRyZWYiOiIxNDYifSwiQmFja2dyb3VuZCI6eyIkcmVmIjoiMTQ3In0sIklzVmlzaWJsZSI6dHJ1ZSwiV2lkdGgiOjAuMCwiSGVpZ2h0IjowLjAsIkJvcmRlclN0eWxlIjp7IiRpZCI6IjM2MiIsIkxpbmVDb2xvciI6bnVsbCwiTGluZVdlaWdodCI6MC4wLCJMaW5lVHlwZSI6MCwiUGFyZW50U3R5bGUiOm51bGx9LCJQYXJlbnRTdHlsZSI6bnVsbH0sIkRhdGVTdHlsZSI6eyIkaWQiOiIzNjMiLCJGb250U2V0dGluZ3MiOnsiJGlkIjoiMzY0IiwiRm9udFNpemUiOjEzLCJGb250TmFtZSI6IkNhbGlicmkiLCJJc0JvbGQiOmZhbHNlLCJJc0l0YWxpYyI6ZmFsc2UsIklzVW5kZXJsaW5lZCI6ZmFsc2UsIlBhcmVudFN0eWxlIjpudWxsfSwiQXV0b1NpemUiOjIsIkZvcmVncm91bmQiOnsiJGlkIjoiMzY1IiwiQ29sb3IiOnsiJGlkIjoiMzY2IiwiQSI6MjU1LCJSIjo2OCwiRyI6ODQsIkIiOjEwNn19LCJNYXhXaWR0aCI6NzMuMzMzMzA1MzU4ODg2NzE5LCJNYXhIZWlnaHQiOiJJbmZpbml0eSIsIlNtYXJ0Rm9yZWdyb3VuZElzQWN0aXZlIjpmYWxzZSwiSG9yaXpvbnRhbEFsaWdubWVudCI6MCwiVmVydGljYWxBbGlnbm1lbnQiOjAsIlNtYXJ0Rm9yZWdyb3VuZCI6bnVsbCwiQmFja2dyb3VuZEZpbGxUeXBlIjowLCJNYXJnaW4iOnsiJHJlZiI6IjE1MiJ9LCJQYWRkaW5nIjp7IiRyZWYiOiIxNTMifSwiQmFja2dyb3VuZCI6eyIkcmVmIjoiMTU0In0sIklzVmlzaWJsZSI6ZmFsc2UsIldpZHRoIjowLjAsIkhlaWdodCI6MC4wLCJCb3JkZXJTdHlsZSI6eyIkaWQiOiIzNjciLCJMaW5lQ29sb3IiOm51bGwsIkxpbmVXZWlnaHQiOjAuMCwiTGluZVR5cGUiOjAsIlBhcmVudFN0eWxlIjpudWxsfSwiUGFyZW50U3R5bGUiOm51bGx9LCJEYXRlRm9ybWF0Ijp7IiRyZWYiOiIyNTAifSwiV2Vla051bWJlcmluZyI6eyIkaWQiOiIzNjgiLCJGb3JtYXQiOjAsIklzVmlzaWJsZSI6ZmFsc2UsIkxhc3RLbm93blZpc2liaWxpdHlTdGF0ZSI6ZmFsc2V9LCJJc1Zpc2libGUiOmZhbHNlLCJQYXJlbnRTdHlsZSI6bnVsbH0sIkluZGV4Ijo1LCJTbWFydER1cmF0aW9uQWN0aXZhdGVkIjpmYWxzZSwiRGF0ZUZvcm1hdCI6eyIkcmVmIjoiMjUwIn0sIldlZWtOdW1iZXJpbmciOnsiJGlkIjoiMzY5IiwiRm9ybWF0IjowLCJJc1Zpc2libGUiOmZhbHNlLCJMYXN0S25vd25WaXNpYmlsaXR5U3RhdGUiOmZhbHNlfSwiSWQiOiI4MWY1OWQ4MS01ZGFmLTQyMjctYTZmMC1hYzQxNTI5YmY3MTUiLCJJbXBvcnRJZCI6bnVsbCwiVGl0bGUiOiJTbWFsbCBCdXNpbmVzcyBMZW5kaW5nIiwiTm90ZSI6bnVsbCwiSHlwZXJsaW5rIjp7IiRpZCI6IjM3MCIsIkFkZHJlc3MiOm51bGwsIlN1YkFkZHJlc3MiOm51bGx9LCJJc0NoYW5nZWQiOmZhbHNlLCJJc05ldyI6ZmFsc2V9LHsiJGlkIjoiMzcxIiwiR3JvdXBOYW1lIjpudWxsLCJTdGFydERhdGUiOiIyMDIwLTAxLTA2VDAwOjAwOjAwWiIsIkVuZERhdGUiOiIyMDIwLTAzLTE5VDIzOjU5OjAwWiIsIlBlcmNlbnRhZ2VDb21wbGV0ZSI6bnVsbCwiU3R5bGUiOnsiJGlkIjoiMzcyIiwiU2hhcGUiOjEsIlNoYXBlVGhpY2tuZXNzIjowLCJEdXJhdGlvbkZvcm1hdCI6MCwiSW5jbHVkZU5vbldvcmtpbmdEYXlzSW5EdXJhdGlvbiI6ZmFsc2UsIlBlcmNlbnRhZ2VDb21wbGV0ZVN0eWxlIjp7IiRpZCI6IjM3MyIsIkZvbnRTZXR0aW5ncyI6eyIkaWQiOiIzNzQiLCJGb250U2l6ZSI6MTAsIkZvbnROYW1lIjoiQ2FsaWJyaSIsIklzQm9sZCI6ZmFsc2UsIklzSXRhbGljIjpmYWxzZSwiSXNVbmRlcmxpbmVkIjpmYWxzZSwiUGFyZW50U3R5bGUiOm51bGx9LCJBdXRvU2l6ZSI6MCwiRm9yZWdyb3VuZCI6eyIkaWQiOiIzNzUiLCJDb2xvciI6eyIkaWQiOiIzNzYiLCJBIjoyNTUsIlIiOjE5MiwiRyI6ODAsIkIiOjc3fX0sIk1heFdpZHRoIjoyMDAuMCwiTWF4SGVpZ2h0IjoiSW5maW5pdHkiLCJTbWFydEZvcmVncm91bmRJc0FjdGl2ZSI6ZmFsc2UsIkhvcml6b250YWxBbGlnbm1lbnQiOjAsIlZlcnRpY2FsQWxpZ25tZW50IjowLCJTbWFydEZvcmVncm91bmQiOm51bGwsIkJhY2tncm91bmRGaWxsVHlwZSI6MCwiTWFyZ2luIjp7IiRyZWYiOiIxMTcifSwiUGFkZGluZyI6eyIkcmVmIjoiMTE4In0sIkJhY2tncm91bmQiOnsiJHJlZiI6IjExOSJ9LCJJc1Zpc2libGUiOnRydWUsIldpZHRoIjowLjAsIkhlaWdodCI6MC4wLCJCb3JkZXJTdHlsZSI6eyIkaWQiOiIzNzciLCJMaW5lQ29sb3IiOm51bGwsIkxpbmVXZWlnaHQiOjAuMCwiTGluZVR5cGUiOjAsIlBhcmVudFN0eWxlIjpudWxsfSwiUGFyZW50U3R5bGUiOm51bGx9LCJEdXJhdGlvblN0eWxlIjp7IiRpZCI6IjM3OCIsIkZvbnRTZXR0aW5ncyI6eyIkaWQiOiIzNzkiLCJGb250U2l6ZSI6MTAsIkZvbnROYW1lIjoiQ2FsaWJyaSIsIklzQm9sZCI6ZmFsc2UsIklzSXRhbGljIjpmYWxzZSwiSXNVbmRlcmxpbmVkIjpmYWxzZSwiUGFyZW50U3R5bGUiOm51bGx9LCJBdXRvU2l6ZSI6MCwiRm9yZWdyb3VuZCI6eyIkcmVmIjoiMTIyIn0sIk1heFdpZHRoIjoyMDAuMCwiTWF4SGVpZ2h0IjoiSW5maW5pdHkiLCJTbWFydEZvcmVncm91bmRJc0FjdGl2ZSI6ZmFsc2UsIkhvcml6b250YWxBbGlnbm1lbnQiOjAsIlZlcnRpY2FsQWxpZ25tZW50IjowLCJTbWFydEZvcmVncm91bmQiOm51bGwsIkJhY2tncm91bmRGaWxsVHlwZSI6MCwiTWFyZ2luIjp7IiRyZWYiOiIxMjQifSwiUGFkZGluZyI6eyIkcmVmIjoiMTI1In0sIkJhY2tncm91bmQiOnsiJHJlZiI6IjEyNiJ9LCJJc1Zpc2libGUiOnRydWUsIldpZHRoIjowLjAsIkhlaWdodCI6MC4wLCJCb3JkZXJTdHlsZSI6eyIkaWQiOiIzODAiLCJMaW5lQ29sb3IiOm51bGwsIkxpbmVXZWlnaHQiOjAuMCwiTGluZVR5cGUiOjAsIlBhcmVudFN0eWxlIjpudWxsfSwiUGFyZW50U3R5bGUiOm51bGx9LCJIb3Jpem9udGFsQ29ubmVjdG9yU3R5bGUiOnsiJGlkIjoiMzgxIiwiTGluZUNvbG9yIjp7IiRyZWYiOiIxMjgifSwiTGluZVdlaWdodCI6MS4wLCJMaW5lVHlwZSI6MCwiUGFyZW50U3R5bGUiOm51bGx9LCJWZXJ0aWNhbENvbm5lY3RvclN0eWxlIjp7IiRpZCI6IjM4MiIsIkxpbmVDb2xvciI6eyIkcmVmIjoiMTMxIn0sIkxpbmVXZWlnaHQiOjAuMCwiTGluZVR5cGUiOjAsIlBhcmVudFN0eWxlIjpudWxsfSwiTWFyZ2luIjpudWxsLCJTdGFydERhdGVQb3NpdGlvbiI6NiwiRW5kRGF0ZVBvc2l0aW9uIjo2LCJEYXRlSXNWaXNpYmxlIjpmYWxzZSwiVGl0bGVQb3NpdGlvbiI6MCwiRHVyYXRpb25Qb3NpdGlvbiI6NiwiUGVyY2VudGFnZUNvbXBsZXRlZFBvc2l0aW9uIjo2LCJTcGFjaW5nIjozLCJJc0JlbG93VGltZWJhbmQiOnRydWUsIlBlcmNlbnRhZ2VDb21wbGV0ZVNoYXBlT3BhY2l0eSI6MzUsIlNoYXBlU3R5bGUiOnsiJGlkIjoiMzgzIiwiTWFyZ2luIjp7IiRyZWYiOiIxMzQifSwiUGFkZGluZyI6eyIkcmVmIjoiMTM1In0sIkJhY2tncm91bmQiOnsiJGlkIjoiMzg0IiwiQ29sb3IiOnsiJGlkIjoiMzg1IiwiQSI6MjU1LCJSIjoxNTAsIkciOjIxNCwiQiI6NjZ9fSwiSXNWaXNpYmxlIjp0cnVlLCJXaWR0aCI6MC4wLCJIZWlnaHQiOjEwLjAsIkJvcmRlclN0eWxlIjp7IiRpZCI6IjM4NiIsIkxpbmVDb2xvciI6eyIkcmVmIjoiMTM5In0sIkxpbmVXZWlnaHQiOjAuMCwiTGluZVR5cGUiOjAsIlBhcmVudFN0eWxlIjpudWxsfSwiUGFyZW50U3R5bGUiOm51bGx9LCJUaXRsZVN0eWxlIjp7IiRpZCI6IjM4NyIsIkZvbnRTZXR0aW5ncyI6eyIkaWQiOiIzODgiLCJGb250U2l6ZSI6MTgsIkZvbnROYW1lIjoiQ2FsaWJyaSIsIklzQm9sZCI6dHJ1ZSwiSXNJdGFsaWMiOmZhbHNlLCJJc1VuZGVybGluZWQiOmZhbHNlLCJQYXJlbnRTdHlsZSI6bnVsbH0sIkF1dG9TaXplIjoyLCJGb3JlZ3JvdW5kIjp7IiRpZCI6IjM4OSIsIkNvbG9yIjp7IiRpZCI6IjM5MCIsIkEiOjI1NSwiUiI6MCwiRyI6MCwiQiI6MH19LCJNYXhXaWR0aCI6MzY4LjAsIk1heEhlaWdodCI6IkluZmluaXR5IiwiU21hcnRGb3JlZ3JvdW5kSXNBY3RpdmUiOmZhbHNlLCJIb3Jpem9udGFsQWxpZ25tZW50IjowLCJWZXJ0aWNhbEFsaWdubWVudCI6MCwiU21hcnRGb3JlZ3JvdW5kIjpudWxsLCJCYWNrZ3JvdW5kRmlsbFR5cGUiOjAsIk1hcmdpbiI6eyIkcmVmIjoiMTQ1In0sIlBhZGRpbmciOnsiJHJlZiI6IjE0NiJ9LCJCYWNrZ3JvdW5kIjp7IiRyZWYiOiIxNDcifSwiSXNWaXNpYmxlIjp0cnVlLCJXaWR0aCI6MC4wLCJIZWlnaHQiOjAuMCwiQm9yZGVyU3R5bGUiOnsiJGlkIjoiMzkxIiwiTGluZUNvbG9yIjpudWxsLCJMaW5lV2VpZ2h0IjowLjAsIkxpbmVUeXBlIjowLCJQYXJlbnRTdHlsZSI6bnVsbH0sIlBhcmVudFN0eWxlIjpudWxsfSwiRGF0ZVN0eWxlIjp7IiRpZCI6IjM5MiIsIkZvbnRTZXR0aW5ncyI6eyIkaWQiOiIzOTMiLCJGb250U2l6ZSI6MTMsIkZvbnROYW1lIjoiQ2FsaWJyaSIsIklzQm9sZCI6ZmFsc2UsIklzSXRhbGljIjpmYWxzZSwiSXNVbmRlcmxpbmVkIjpmYWxzZSwiUGFyZW50U3R5bGUiOm51bGx9LCJBdXRvU2l6ZSI6MiwiRm9yZWdyb3VuZCI6eyIkaWQiOiIzOTQiLCJDb2xvciI6eyIkaWQiOiIzOTUiLCJBIjoyNTUsIlIiOjY4LCJHIjo4NCwiQiI6MTA2fX0sIk1heFdpZHRoIjo3My4zMzMzMDUzNTg4ODY3MTksIk1heEhlaWdodCI6IkluZmluaXR5IiwiU21hcnRGb3JlZ3JvdW5kSXNBY3RpdmUiOmZhbHNlLCJIb3Jpem9udGFsQWxpZ25tZW50IjoyLCJWZXJ0aWNhbEFsaWdubWVudCI6MCwiU21hcnRGb3JlZ3JvdW5kIjpudWxsLCJCYWNrZ3JvdW5kRmlsbFR5cGUiOjAsIk1hcmdpbiI6eyIkcmVmIjoiMTUyIn0sIlBhZGRpbmciOnsiJHJlZiI6IjE1MyJ9LCJCYWNrZ3JvdW5kIjp7IiRyZWYiOiIxNTQifSwiSXNWaXNpYmxlIjpmYWxzZSwiV2lkdGgiOjAuMCwiSGVpZ2h0IjowLjAsIkJvcmRlclN0eWxlIjp7IiRpZCI6IjM5NiIsIkxpbmVDb2xvciI6bnVsbCwiTGluZVdlaWdodCI6MC4wLCJMaW5lVHlwZSI6MCwiUGFyZW50U3R5bGUiOm51bGx9LCJQYXJlbnRTdHlsZSI6bnVsbH0sIkRhdGVGb3JtYXQiOnsiJHJlZiI6IjI1MCJ9LCJXZWVrTnVtYmVyaW5nIjp7IiRpZCI6IjM5NyIsIkZvcm1hdCI6MCwiSXNWaXNpYmxlIjpmYWxzZSwiTGFzdEtub3duVmlzaWJpbGl0eVN0YXRlIjpmYWxzZX0sIklzVmlzaWJsZSI6ZmFsc2UsIlBhcmVudFN0eWxlIjpudWxsfSwiSW5kZXgiOjYsIlNtYXJ0RHVyYXRpb25BY3RpdmF0ZWQiOmZhbHNlLCJEYXRlRm9ybWF0Ijp7IiRyZWYiOiIyNTAifSwiV2Vla051bWJlcmluZyI6eyIkaWQiOiIzOTgiLCJGb3JtYXQiOjAsIklzVmlzaWJsZSI6ZmFsc2UsIkxhc3RLbm93blZpc2liaWxpdHlTdGF0ZSI6ZmFsc2V9LCJJZCI6IjBiZTkzYzE4LTgxZDEtNGQyZC1hMDk3LTQ1Mzg3ZDRlNDZjNSIsIkltcG9ydElkIjpudWxsLCJUaXRsZSI6IlNtYWxsIEJ1c2luZXNzICsgUGVyc29uYWwgQmFua2luZyBQcmUtUGxhbm5pbmciLCJOb3RlIjpudWxsLCJIeXBlcmxpbmsiOnsiJGlkIjoiMzk5IiwiQWRkcmVzcyI6bnVsbCwiU3ViQWRkcmVzcyI6bnVsbH0sIklzQ2hhbmdlZCI6ZmFsc2UsIklzTmV3IjpmYWxzZX0seyIkaWQiOiI0MDAiLCJHcm91cE5hbWUiOm51bGwsIlN0YXJ0RGF0ZSI6IjIwMjAtMDMtMjBUMDA6MDA6MDBaIiwiRW5kRGF0ZSI6IjIwMjEtMDEtMjhUMjM6NTk6MDBaIiwiUGVyY2VudGFnZUNvbXBsZXRlIjpudWxsLCJTdHlsZSI6eyIkaWQiOiI0MDEiLCJTaGFwZSI6MSwiU2hhcGVUaGlja25lc3MiOjAsIkR1cmF0aW9uRm9ybWF0IjowLCJJbmNsdWRlTm9uV29ya2luZ0RheXNJbkR1cmF0aW9uIjpmYWxzZSwiUGVyY2VudGFnZUNvbXBsZXRlU3R5bGUiOnsiJGlkIjoiNDAyIiwiRm9udFNldHRpbmdzIjp7IiRpZCI6IjQwMyIsIkZvbnRTaXplIjoxMCwiRm9udE5hbWUiOiJDYWxpYnJpIiwiSXNCb2xkIjpmYWxzZSwiSXNJdGFsaWMiOmZhbHNlLCJJc1VuZGVybGluZWQiOmZhbHNlLCJQYXJlbnRTdHlsZSI6bnVsbH0sIkF1dG9TaXplIjowLCJGb3JlZ3JvdW5kIjp7IiRpZCI6IjQwNCIsIkNvbG9yIjp7IiRpZCI6IjQwNSIsIkEiOjI1NSwiUiI6MTkyLCJHIjo4MCwiQiI6Nzd9fSwiTWF4V2lkdGgiOjIwMC4wLCJNYXhIZWlnaHQiOiJJbmZpbml0eSIsIlNtYXJ0Rm9yZWdyb3VuZElzQWN0aXZlIjpmYWxzZSwiSG9yaXpvbnRhbEFsaWdubWVudCI6MCwiVmVydGljYWxBbGlnbm1lbnQiOjAsIlNtYXJ0Rm9yZWdyb3VuZCI6bnVsbCwiQmFja2dyb3VuZEZpbGxUeXBlIjowLCJNYXJnaW4iOnsiJHJlZiI6IjExNyJ9LCJQYWRkaW5nIjp7IiRyZWYiOiIxMTgifSwiQmFja2dyb3VuZCI6eyIkcmVmIjoiMTE5In0sIklzVmlzaWJsZSI6dHJ1ZSwiV2lkdGgiOjAuMCwiSGVpZ2h0IjowLjAsIkJvcmRlclN0eWxlIjp7IiRpZCI6IjQwNiIsIkxpbmVDb2xvciI6bnVsbCwiTGluZVdlaWdodCI6MC4wLCJMaW5lVHlwZSI6MCwiUGFyZW50U3R5bGUiOm51bGx9LCJQYXJlbnRTdHlsZSI6bnVsbH0sIkR1cmF0aW9uU3R5bGUiOnsiJGlkIjoiNDA3IiwiRm9udFNldHRpbmdzIjp7IiRpZCI6IjQwOCIsIkZvbnRTaXplIjoxMCwiRm9udE5hbWUiOiJDYWxpYnJpIiwiSXNCb2xkIjpmYWxzZSwiSXNJdGFsaWMiOmZhbHNlLCJJc1VuZGVybGluZWQiOmZhbHNlLCJQYXJlbnRTdHlsZSI6bnVsbH0sIkF1dG9TaXplIjowLCJGb3JlZ3JvdW5kIjp7IiRyZWYiOiIxMjIifSwiTWF4V2lkdGgiOjIwMC4wLCJNYXhIZWlnaHQiOiJJbmZpbml0eSIsIlNtYXJ0Rm9yZWdyb3VuZElzQWN0aXZlIjpmYWxzZSwiSG9yaXpvbnRhbEFsaWdubWVudCI6MCwiVmVydGljYWxBbGlnbm1lbnQiOjAsIlNtYXJ0Rm9yZWdyb3VuZCI6bnVsbCwiQmFja2dyb3VuZEZpbGxUeXBlIjowLCJNYXJnaW4iOnsiJHJlZiI6IjEyNCJ9LCJQYWRkaW5nIjp7IiRyZWYiOiIxMjUifSwiQmFja2dyb3VuZCI6eyIkcmVmIjoiMTI2In0sIklzVmlzaWJsZSI6dHJ1ZSwiV2lkdGgiOjAuMCwiSGVpZ2h0IjowLjAsIkJvcmRlclN0eWxlIjp7IiRpZCI6IjQwOSIsIkxpbmVDb2xvciI6bnVsbCwiTGluZVdlaWdodCI6MC4wLCJMaW5lVHlwZSI6MCwiUGFyZW50U3R5bGUiOm51bGx9LCJQYXJlbnRTdHlsZSI6bnVsbH0sIkhvcml6b250YWxDb25uZWN0b3JTdHlsZSI6eyIkaWQiOiI0MTAiLCJMaW5lQ29sb3IiOnsiJHJlZiI6IjEyOCJ9LCJMaW5lV2VpZ2h0IjoxLjAsIkxpbmVUeXBlIjowLCJQYXJlbnRTdHlsZSI6bnVsbH0sIlZlcnRpY2FsQ29ubmVjdG9yU3R5bGUiOnsiJGlkIjoiNDExIiwiTGluZUNvbG9yIjp7IiRyZWYiOiIxMzEifSwiTGluZVdlaWdodCI6MC4wLCJMaW5lVHlwZSI6MCwiUGFyZW50U3R5bGUiOm51bGx9LCJNYXJnaW4iOm51bGwsIlN0YXJ0RGF0ZVBvc2l0aW9uIjo2LCJFbmREYXRlUG9zaXRpb24iOjYsIkRhdGVJc1Zpc2libGUiOmZhbHNlLCJUaXRsZVBvc2l0aW9uIjowLCJEdXJhdGlvblBvc2l0aW9uIjo2LCJQZXJjZW50YWdlQ29tcGxldGVkUG9zaXRpb24iOjYsIlNwYWNpbmciOjMsIklzQmVsb3dUaW1lYmFuZCI6dHJ1ZSwiUGVyY2VudGFnZUNvbXBsZXRlU2hhcGVPcGFjaXR5IjozNSwiU2hhcGVTdHlsZSI6eyIkaWQiOiI0MTIiLCJNYXJnaW4iOnsiJHJlZiI6IjEzNCJ9LCJQYWRkaW5nIjp7IiRyZWYiOiIxMzUifSwiQmFja2dyb3VuZCI6eyIkaWQiOiI0MTMiLCJDb2xvciI6eyIkaWQiOiI0MTQiLCJBIjoyNTUsIlIiOjE1MCwiRyI6MjE0LCJCIjo2Nn19LCJJc1Zpc2libGUiOnRydWUsIldpZHRoIjowLjAsIkhlaWdodCI6MTAuMCwiQm9yZGVyU3R5bGUiOnsiJGlkIjoiNDE1IiwiTGluZUNvbG9yIjp7IiRyZWYiOiIxMzkifSwiTGluZVdlaWdodCI6MC4wLCJMaW5lVHlwZSI6MCwiUGFyZW50U3R5bGUiOm51bGx9LCJQYXJlbnRTdHlsZSI6bnVsbH0sIlRpdGxlU3R5bGUiOnsiJGlkIjoiNDE2IiwiRm9udFNldHRpbmdzIjp7IiRpZCI6IjQxNyIsIkZvbnRTaXplIjoxOCwiRm9udE5hbWUiOiJDYWxpYnJpIiwiSXNCb2xkIjp0cnVlLCJJc0l0YWxpYyI6ZmFsc2UsIklzVW5kZXJsaW5lZCI6ZmFsc2UsIlBhcmVudFN0eWxlIjpudWxsfSwiQXV0b1NpemUiOjIsIkZvcmVncm91bmQiOnsiJGlkIjoiNDE4IiwiQ29sb3IiOnsiJGlkIjoiNDE5IiwiQSI6MjU1LCJSIjowLCJHIjowLCJCIjowfX0sIk1heFdpZHRoIjozMDkuMzMzMzEyOTg4MjgxMjUsIk1heEhlaWdodCI6IkluZmluaXR5IiwiU21hcnRGb3JlZ3JvdW5kSXNBY3RpdmUiOmZhbHNlLCJIb3Jpem9udGFsQWxpZ25tZW50IjowLCJWZXJ0aWNhbEFsaWdubWVudCI6MCwiU21hcnRGb3JlZ3JvdW5kIjpudWxsLCJCYWNrZ3JvdW5kRmlsbFR5cGUiOjAsIk1hcmdpbiI6eyIkcmVmIjoiMTQ1In0sIlBhZGRpbmciOnsiJHJlZiI6IjE0NiJ9LCJCYWNrZ3JvdW5kIjp7IiRyZWYiOiIxNDcifSwiSXNWaXNpYmxlIjp0cnVlLCJXaWR0aCI6MC4wLCJIZWlnaHQiOjAuMCwiQm9yZGVyU3R5bGUiOnsiJGlkIjoiNDIwIiwiTGluZUNvbG9yIjpudWxsLCJMaW5lV2VpZ2h0IjowLjAsIkxpbmVUeXBlIjowLCJQYXJlbnRTdHlsZSI6bnVsbH0sIlBhcmVudFN0eWxlIjpudWxsfSwiRGF0ZVN0eWxlIjp7IiRpZCI6IjQyMSIsIkZvbnRTZXR0aW5ncyI6eyIkaWQiOiI0MjIiLCJGb250U2l6ZSI6MTMsIkZvbnROYW1lIjoiQ2FsaWJyaSIsIklzQm9sZCI6ZmFsc2UsIklzSXRhbGljIjpmYWxzZSwiSXNVbmRlcmxpbmVkIjpmYWxzZSwiUGFyZW50U3R5bGUiOm51bGx9LCJBdXRvU2l6ZSI6MiwiRm9yZWdyb3VuZCI6eyIkaWQiOiI0MjMiLCJDb2xvciI6eyIkaWQiOiI0MjQiLCJBIjoyNTUsIlIiOjY4LCJHIjo4NCwiQiI6MTA2fX0sIk1heFdpZHRoIjo2OC4wLCJNYXhIZWlnaHQiOiJJbmZpbml0eSIsIlNtYXJ0Rm9yZWdyb3VuZElzQWN0aXZlIjpmYWxzZSwiSG9yaXpvbnRhbEFsaWdubWVudCI6MCwiVmVydGljYWxBbGlnbm1lbnQiOjAsIlNtYXJ0Rm9yZWdyb3VuZCI6bnVsbCwiQmFja2dyb3VuZEZpbGxUeXBlIjowLCJNYXJnaW4iOnsiJHJlZiI6IjE1MiJ9LCJQYWRkaW5nIjp7IiRyZWYiOiIxNTMifSwiQmFja2dyb3VuZCI6eyIkcmVmIjoiMTU0In0sIklzVmlzaWJsZSI6ZmFsc2UsIldpZHRoIjowLjAsIkhlaWdodCI6MC4wLCJCb3JkZXJTdHlsZSI6eyIkaWQiOiI0MjUiLCJMaW5lQ29sb3IiOm51bGwsIkxpbmVXZWlnaHQiOjAuMCwiTGluZVR5cGUiOjAsIlBhcmVudFN0eWxlIjpudWxsfSwiUGFyZW50U3R5bGUiOm51bGx9LCJEYXRlRm9ybWF0Ijp7IiRyZWYiOiIyNTAifSwiV2Vla051bWJlcmluZyI6eyIkaWQiOiI0MjYiLCJGb3JtYXQiOjAsIklzVmlzaWJsZSI6ZmFsc2UsIkxhc3RLbm93blZpc2liaWxpdHlTdGF0ZSI6ZmFsc2V9LCJJc1Zpc2libGUiOmZhbHNlLCJQYXJlbnRTdHlsZSI6bnVsbH0sIkluZGV4Ijo3LCJTbWFydER1cmF0aW9uQWN0aXZhdGVkIjpmYWxzZSwiRGF0ZUZvcm1hdCI6eyIkcmVmIjoiMjUwIn0sIldlZWtOdW1iZXJpbmciOnsiJGlkIjoiNDI3IiwiRm9ybWF0IjowLCJJc1Zpc2libGUiOmZhbHNlLCJMYXN0S25vd25WaXNpYmlsaXR5U3RhdGUiOmZhbHNlfSwiSWQiOiJmNzFlYWYwOC03NmM2LTQ1ZjQtOTFkYi01ZjE4YjlhNGFkOWYiLCJJbXBvcnRJZCI6bnVsbCwiVGl0bGUiOiJTbWFsbCBCdXNpbmVzcyBCYW5raW5nIEltcGxlbWVudGF0aW9uIiwiTm90ZSI6bnVsbCwiSHlwZXJsaW5rIjp7IiRpZCI6IjQyOCIsIkFkZHJlc3MiOm51bGwsIlN1YkFkZHJlc3MiOm51bGx9LCJJc0NoYW5nZWQiOmZhbHNlLCJJc05ldyI6ZmFsc2V9LHsiJGlkIjoiNDI5IiwiR3JvdXBOYW1lIjpudWxsLCJTdGFydERhdGUiOiIyMDIwLTAzLTIwVDAwOjAwOjAwWiIsIkVuZERhdGUiOiIyMDIxLTAyLTI2VDIzOjU5OjAwWiIsIlBlcmNlbnRhZ2VDb21wbGV0ZSI6bnVsbCwiU3R5bGUiOnsiJGlkIjoiNDMwIiwiU2hhcGUiOjEsIlNoYXBlVGhpY2tuZXNzIjowLCJEdXJhdGlvbkZvcm1hdCI6MCwiSW5jbHVkZU5vbldvcmtpbmdEYXlzSW5EdXJhdGlvbiI6ZmFsc2UsIlBlcmNlbnRhZ2VDb21wbGV0ZVN0eWxlIjp7IiRpZCI6IjQzMSIsIkZvbnRTZXR0aW5ncyI6eyIkaWQiOiI0MzIiLCJGb250U2l6ZSI6MTAsIkZvbnROYW1lIjoiQ2FsaWJyaSIsIklzQm9sZCI6ZmFsc2UsIklzSXRhbGljIjpmYWxzZSwiSXNVbmRlcmxpbmVkIjpmYWxzZSwiUGFyZW50U3R5bGUiOm51bGx9LCJBdXRvU2l6ZSI6MCwiRm9yZWdyb3VuZCI6eyIkaWQiOiI0MzMiLCJDb2xvciI6eyIkaWQiOiI0MzQiLCJBIjoyNTUsIlIiOjE5MiwiRyI6ODAsIkIiOjc3fX0sIk1heFdpZHRoIjoyMDAuMCwiTWF4SGVpZ2h0IjoiSW5maW5pdHkiLCJTbWFydEZvcmVncm91bmRJc0FjdGl2ZSI6ZmFsc2UsIkhvcml6b250YWxBbGlnbm1lbnQiOjAsIlZlcnRpY2FsQWxpZ25tZW50IjowLCJTbWFydEZvcmVncm91bmQiOm51bGwsIkJhY2tncm91bmRGaWxsVHlwZSI6MCwiTWFyZ2luIjp7IiRyZWYiOiIxMTcifSwiUGFkZGluZyI6eyIkcmVmIjoiMTE4In0sIkJhY2tncm91bmQiOnsiJHJlZiI6IjExOSJ9LCJJc1Zpc2libGUiOnRydWUsIldpZHRoIjowLjAsIkhlaWdodCI6MC4wLCJCb3JkZXJTdHlsZSI6eyIkaWQiOiI0MzUiLCJMaW5lQ29sb3IiOm51bGwsIkxpbmVXZWlnaHQiOjAuMCwiTGluZVR5cGUiOjAsIlBhcmVudFN0eWxlIjpudWxsfSwiUGFyZW50U3R5bGUiOm51bGx9LCJEdXJhdGlvblN0eWxlIjp7IiRpZCI6IjQzNiIsIkZvbnRTZXR0aW5ncyI6eyIkaWQiOiI0MzciLCJGb250U2l6ZSI6MTAsIkZvbnROYW1lIjoiQ2FsaWJyaSIsIklzQm9sZCI6ZmFsc2UsIklzSXRhbGljIjpmYWxzZSwiSXNVbmRlcmxpbmVkIjpmYWxzZSwiUGFyZW50U3R5bGUiOm51bGx9LCJBdXRvU2l6ZSI6MCwiRm9yZWdyb3VuZCI6eyIkcmVmIjoiMTIyIn0sIk1heFdpZHRoIjoyMDAuMCwiTWF4SGVpZ2h0IjoiSW5maW5pdHkiLCJTbWFydEZvcmVncm91bmRJc0FjdGl2ZSI6ZmFsc2UsIkhvcml6b250YWxBbGlnbm1lbnQiOjAsIlZlcnRpY2FsQWxpZ25tZW50IjowLCJTbWFydEZvcmVncm91bmQiOm51bGwsIkJhY2tncm91bmRGaWxsVHlwZSI6MCwiTWFyZ2luIjp7IiRyZWYiOiIxMjQifSwiUGFkZGluZyI6eyIkcmVmIjoiMTI1In0sIkJhY2tncm91bmQiOnsiJHJlZiI6IjEyNiJ9LCJJc1Zpc2libGUiOnRydWUsIldpZHRoIjowLjAsIkhlaWdodCI6MC4wLCJCb3JkZXJTdHlsZSI6eyIkaWQiOiI0MzgiLCJMaW5lQ29sb3IiOm51bGwsIkxpbmVXZWlnaHQiOjAuMCwiTGluZVR5cGUiOjAsIlBhcmVudFN0eWxlIjpudWxsfSwiUGFyZW50U3R5bGUiOm51bGx9LCJIb3Jpem9udGFsQ29ubmVjdG9yU3R5bGUiOnsiJGlkIjoiNDM5IiwiTGluZUNvbG9yIjp7IiRyZWYiOiIxMjgifSwiTGluZVdlaWdodCI6MS4wLCJMaW5lVHlwZSI6MCwiUGFyZW50U3R5bGUiOm51bGx9LCJWZXJ0aWNhbENvbm5lY3RvclN0eWxlIjp7IiRpZCI6IjQ0MCIsIkxpbmVDb2xvciI6eyIkcmVmIjoiMTMxIn0sIkxpbmVXZWlnaHQiOjAuMCwiTGluZVR5cGUiOjAsIlBhcmVudFN0eWxlIjpudWxsfSwiTWFyZ2luIjpudWxsLCJTdGFydERhdGVQb3NpdGlvbiI6NiwiRW5kRGF0ZVBvc2l0aW9uIjo2LCJEYXRlSXNWaXNpYmxlIjpmYWxzZSwiVGl0bGVQb3NpdGlvbiI6MCwiRHVyYXRpb25Qb3NpdGlvbiI6NiwiUGVyY2VudGFnZUNvbXBsZXRlZFBvc2l0aW9uIjo2LCJTcGFjaW5nIjozLCJJc0JlbG93VGltZWJhbmQiOnRydWUsIlBlcmNlbnRhZ2VDb21wbGV0ZVNoYXBlT3BhY2l0eSI6MzUsIlNoYXBlU3R5bGUiOnsiJGlkIjoiNDQxIiwiTWFyZ2luIjp7IiRyZWYiOiIxMzQifSwiUGFkZGluZyI6eyIkcmVmIjoiMTM1In0sIkJhY2tncm91bmQiOnsiJGlkIjoiNDQyIiwiQ29sb3IiOnsiJGlkIjoiNDQzIiwiQSI6MjU1LCJSIjoxNTAsIkciOjIxNCwiQiI6NjZ9fSwiSXNWaXNpYmxlIjp0cnVlLCJXaWR0aCI6MC4wLCJIZWlnaHQiOjEwLjAsIkJvcmRlclN0eWxlIjp7IiRpZCI6IjQ0NCIsIkxpbmVDb2xvciI6eyIkcmVmIjoiMTM5In0sIkxpbmVXZWlnaHQiOjAuMCwiTGluZVR5cGUiOjAsIlBhcmVudFN0eWxlIjpudWxsfSwiUGFyZW50U3R5bGUiOm51bGx9LCJUaXRsZVN0eWxlIjp7IiRpZCI6IjQ0NSIsIkZvbnRTZXR0aW5ncyI6eyIkaWQiOiI0NDYiLCJGb250U2l6ZSI6MTgsIkZvbnROYW1lIjoiQ2FsaWJyaSIsIklzQm9sZCI6dHJ1ZSwiSXNJdGFsaWMiOmZhbHNlLCJJc1VuZGVybGluZWQiOmZhbHNlLCJQYXJlbnRTdHlsZSI6bnVsbH0sIkF1dG9TaXplIjoyLCJGb3JlZ3JvdW5kIjp7IiRpZCI6IjQ0NyIsIkNvbG9yIjp7IiRpZCI6IjQ0OCIsIkEiOjI1NSwiUiI6MCwiRyI6MCwiQiI6MH19LCJNYXhXaWR0aCI6Mzg2LjY2NjY4NzAxMTcxODc1LCJNYXhIZWlnaHQiOiJJbmZpbml0eSIsIlNtYXJ0Rm9yZWdyb3VuZElzQWN0aXZlIjpmYWxzZSwiSG9yaXpvbnRhbEFsaWdubWVudCI6MCwiVmVydGljYWxBbGlnbm1lbnQiOjAsIlNtYXJ0Rm9yZWdyb3VuZCI6bnVsbCwiQmFja2dyb3VuZEZpbGxUeXBlIjowLCJNYXJnaW4iOnsiJHJlZiI6IjE0NSJ9LCJQYWRkaW5nIjp7IiRyZWYiOiIxNDYifSwiQmFja2dyb3VuZCI6eyIkcmVmIjoiMTQ3In0sIklzVmlzaWJsZSI6dHJ1ZSwiV2lkdGgiOjAuMCwiSGVpZ2h0IjowLjAsIkJvcmRlclN0eWxlIjp7IiRpZCI6IjQ0OSIsIkxpbmVDb2xvciI6bnVsbCwiTGluZVdlaWdodCI6MC4wLCJMaW5lVHlwZSI6MCwiUGFyZW50U3R5bGUiOm51bGx9LCJQYXJlbnRTdHlsZSI6bnVsbH0sIkRhdGVTdHlsZSI6eyIkaWQiOiI0NTAiLCJGb250U2V0dGluZ3MiOnsiJGlkIjoiNDUxIiwiRm9udFNpemUiOjEzLCJGb250TmFtZSI6IkNhbGlicmkiLCJJc0JvbGQiOmZhbHNlLCJJc0l0YWxpYyI6ZmFsc2UsIklzVW5kZXJsaW5lZCI6ZmFsc2UsIlBhcmVudFN0eWxlIjpudWxsfSwiQXV0b1NpemUiOjIsIkZvcmVncm91bmQiOnsiJGlkIjoiNDUyIiwiQ29sb3IiOnsiJGlkIjoiNDUzIiwiQSI6MjU1LCJSIjo2OCwiRyI6ODQsIkIiOjEwNn19LCJNYXhXaWR0aCI6NzAuNjY2Njk0NjQxMTEzMjgxLCJNYXhIZWlnaHQiOiJJbmZpbml0eSIsIlNtYXJ0Rm9yZWdyb3VuZElzQWN0aXZlIjpmYWxzZSwiSG9yaXpvbnRhbEFsaWdubWVudCI6MCwiVmVydGljYWxBbGlnbm1lbnQiOjAsIlNtYXJ0Rm9yZWdyb3VuZCI6bnVsbCwiQmFja2dyb3VuZEZpbGxUeXBlIjowLCJNYXJnaW4iOnsiJHJlZiI6IjE1MiJ9LCJQYWRkaW5nIjp7IiRyZWYiOiIxNTMifSwiQmFja2dyb3VuZCI6eyIkcmVmIjoiMTU0In0sIklzVmlzaWJsZSI6ZmFsc2UsIldpZHRoIjowLjAsIkhlaWdodCI6MC4wLCJCb3JkZXJTdHlsZSI6eyIkaWQiOiI0NTQiLCJMaW5lQ29sb3IiOm51bGwsIkxpbmVXZWlnaHQiOjAuMCwiTGluZVR5cGUiOjAsIlBhcmVudFN0eWxlIjpudWxsfSwiUGFyZW50U3R5bGUiOm51bGx9LCJEYXRlRm9ybWF0Ijp7IiRyZWYiOiIyNTAifSwiV2Vla051bWJlcmluZyI6eyIkaWQiOiI0NTUiLCJGb3JtYXQiOjAsIklzVmlzaWJsZSI6ZmFsc2UsIkxhc3RLbm93blZpc2liaWxpdHlTdGF0ZSI6ZmFsc2V9LCJJc1Zpc2libGUiOmZhbHNlLCJQYXJlbnRTdHlsZSI6bnVsbH0sIkluZGV4Ijo5LCJTbWFydER1cmF0aW9uQWN0aXZhdGVkIjpmYWxzZSwiRGF0ZUZvcm1hdCI6eyIkcmVmIjoiMjUwIn0sIldlZWtOdW1iZXJpbmciOnsiJGlkIjoiNDU2IiwiRm9ybWF0IjowLCJJc1Zpc2libGUiOmZhbHNlLCJMYXN0S25vd25WaXNpYmlsaXR5U3RhdGUiOmZhbHNlfSwiSWQiOiI3ZGE0Mjc0YS1mM2Q1LTQyMGEtYWRmNC1hYWNlZDg2MWFjYWMiLCJJbXBvcnRJZCI6bnVsbCwiVGl0bGUiOiJQZXJzb25hbCBCYW5raW5nIEltcGxlbWVudGF0aW9uIChHbyBMaXZlIFJlYWR5KSIsIk5vdGUiOm51bGwsIkh5cGVybGluayI6eyIkaWQiOiI0NTciLCJBZGRyZXNzIjpudWxsLCJTdWJBZGRyZXNzIjpudWxsfSwiSXNDaGFuZ2VkIjpmYWxzZSwiSXNOZXciOmZhbHNlfSx7IiRpZCI6IjQ1OCIsIkdyb3VwTmFtZSI6bnVsbCwiU3RhcnREYXRlIjoiMjAyMC0xMC0wNVQwMDowMDowMFoiLCJFbmREYXRlIjoiMjAyMS0wNi0yOVQyMzo1OTowMFoiLCJQZXJjZW50YWdlQ29tcGxldGUiOm51bGwsIlN0eWxlIjp7IiRpZCI6IjQ1OSIsIlNoYXBlIjoxLCJTaGFwZVRoaWNrbmVzcyI6MCwiRHVyYXRpb25Gb3JtYXQiOjAsIkluY2x1ZGVOb25Xb3JraW5nRGF5c0luRHVyYXRpb24iOmZhbHNlLCJQZXJjZW50YWdlQ29tcGxldGVTdHlsZSI6eyIkaWQiOiI0NjAiLCJGb250U2V0dGluZ3MiOnsiJGlkIjoiNDYxIiwiRm9udFNpemUiOjEwLCJGb250TmFtZSI6IkNhbGlicmkiLCJJc0JvbGQiOmZhbHNlLCJJc0l0YWxpYyI6ZmFsc2UsIklzVW5kZXJsaW5lZCI6ZmFsc2UsIlBhcmVudFN0eWxlIjpudWxsfSwiQXV0b1NpemUiOjAsIkZvcmVncm91bmQiOnsiJGlkIjoiNDYyIiwiQ29sb3IiOnsiJGlkIjoiNDYzIiwiQSI6MjU1LCJSIjoxOTIsIkciOjgwLCJCIjo3N319LCJNYXhXaWR0aCI6MjAwLjAsIk1heEhlaWdodCI6IkluZmluaXR5IiwiU21hcnRGb3JlZ3JvdW5kSXNBY3RpdmUiOmZhbHNlLCJIb3Jpem9udGFsQWxpZ25tZW50IjowLCJWZXJ0aWNhbEFsaWdubWVudCI6MCwiU21hcnRGb3JlZ3JvdW5kIjpudWxsLCJCYWNrZ3JvdW5kRmlsbFR5cGUiOjAsIk1hcmdpbiI6eyIkcmVmIjoiMTE3In0sIlBhZGRpbmciOnsiJHJlZiI6IjExOCJ9LCJCYWNrZ3JvdW5kIjp7IiRyZWYiOiIxMTkifSwiSXNWaXNpYmxlIjp0cnVlLCJXaWR0aCI6MC4wLCJIZWlnaHQiOjAuMCwiQm9yZGVyU3R5bGUiOnsiJGlkIjoiNDY0IiwiTGluZUNvbG9yIjpudWxsLCJMaW5lV2VpZ2h0IjowLjAsIkxpbmVUeXBlIjowLCJQYXJlbnRTdHlsZSI6bnVsbH0sIlBhcmVudFN0eWxlIjpudWxsfSwiRHVyYXRpb25TdHlsZSI6eyIkaWQiOiI0NjUiLCJGb250U2V0dGluZ3MiOnsiJGlkIjoiNDY2IiwiRm9udFNpemUiOjEwLCJGb250TmFtZSI6IkNhbGlicmkiLCJJc0JvbGQiOmZhbHNlLCJJc0l0YWxpYyI6ZmFsc2UsIklzVW5kZXJsaW5lZCI6ZmFsc2UsIlBhcmVudFN0eWxlIjpudWxsfSwiQXV0b1NpemUiOjAsIkZvcmVncm91bmQiOnsiJHJlZiI6IjEyMiJ9LCJNYXhXaWR0aCI6MjAwLjAsIk1heEhlaWdodCI6IkluZmluaXR5IiwiU21hcnRGb3JlZ3JvdW5kSXNBY3RpdmUiOmZhbHNlLCJIb3Jpem9udGFsQWxpZ25tZW50IjowLCJWZXJ0aWNhbEFsaWdubWVudCI6MCwiU21hcnRGb3JlZ3JvdW5kIjpudWxsLCJCYWNrZ3JvdW5kRmlsbFR5cGUiOjAsIk1hcmdpbiI6eyIkcmVmIjoiMTI0In0sIlBhZGRpbmciOnsiJHJlZiI6IjEyNSJ9LCJCYWNrZ3JvdW5kIjp7IiRyZWYiOiIxMjYifSwiSXNWaXNpYmxlIjp0cnVlLCJXaWR0aCI6MC4wLCJIZWlnaHQiOjAuMCwiQm9yZGVyU3R5bGUiOnsiJGlkIjoiNDY3IiwiTGluZUNvbG9yIjpudWxsLCJMaW5lV2VpZ2h0IjowLjAsIkxpbmVUeXBlIjowLCJQYXJlbnRTdHlsZSI6bnVsbH0sIlBhcmVudFN0eWxlIjpudWxsfSwiSG9yaXpvbnRhbENvbm5lY3RvclN0eWxlIjp7IiRpZCI6IjQ2OCIsIkxpbmVDb2xvciI6eyIkcmVmIjoiMTI4In0sIkxpbmVXZWlnaHQiOjEuMCwiTGluZVR5cGUiOjAsIlBhcmVudFN0eWxlIjpudWxsfSwiVmVydGljYWxDb25uZWN0b3JTdHlsZSI6eyIkaWQiOiI0NjkiLCJMaW5lQ29sb3IiOnsiJHJlZiI6IjEzMSJ9LCJMaW5lV2VpZ2h0IjowLjAsIkxpbmVUeXBlIjowLCJQYXJlbnRTdHlsZSI6bnVsbH0sIk1hcmdpbiI6bnVsbCwiU3RhcnREYXRlUG9zaXRpb24iOjYsIkVuZERhdGVQb3NpdGlvbiI6NiwiRGF0ZUlzVmlzaWJsZSI6ZmFsc2UsIlRpdGxlUG9zaXRpb24iOjAsIkR1cmF0aW9uUG9zaXRpb24iOjYsIlBlcmNlbnRhZ2VDb21wbGV0ZWRQb3NpdGlvbiI6NiwiU3BhY2luZyI6MywiSXNCZWxvd1RpbWViYW5kIjp0cnVlLCJQZXJjZW50YWdlQ29tcGxldGVTaGFwZU9wYWNpdHkiOjM1LCJTaGFwZVN0eWxlIjp7IiRpZCI6IjQ3MCIsIk1hcmdpbiI6eyIkcmVmIjoiMTM0In0sIlBhZGRpbmciOnsiJHJlZiI6IjEzNSJ9LCJCYWNrZ3JvdW5kIjp7IiRpZCI6IjQ3MSIsIkNvbG9yIjp7IiRpZCI6IjQ3MiIsIkEiOjI1NSwiUiI6MTUwLCJHIjoyMTQsIkIiOjY2fX0sIklzVmlzaWJsZSI6dHJ1ZSwiV2lkdGgiOjAuMCwiSGVpZ2h0IjoxMC4wLCJCb3JkZXJTdHlsZSI6eyIkaWQiOiI0NzMiLCJMaW5lQ29sb3IiOnsiJHJlZiI6IjEzOSJ9LCJMaW5lV2VpZ2h0IjowLjAsIkxpbmVUeXBlIjowLCJQYXJlbnRTdHlsZSI6bnVsbH0sIlBhcmVudFN0eWxlIjpudWxsfSwiVGl0bGVTdHlsZSI6eyIkaWQiOiI0NzQiLCJGb250U2V0dGluZ3MiOnsiJGlkIjoiNDc1IiwiRm9udFNpemUiOjE4LCJGb250TmFtZSI6IkNhbGlicmkiLCJJc0JvbGQiOnRydWUsIklzSXRhbGljIjpmYWxzZSwiSXNVbmRlcmxpbmVkIjpmYWxzZSwiUGFyZW50U3R5bGUiOm51bGx9LCJBdXRvU2l6ZSI6MiwiRm9yZWdyb3VuZCI6eyIkaWQiOiI0NzYiLCJDb2xvciI6eyIkaWQiOiI0NzciLCJBIjoyNTUsIlIiOjAsIkciOjAsIkIiOjB9fSwiTWF4V2lkdGgiOjI3My4zMzMzMTI5ODgyODEyNSwiTWF4SGVpZ2h0IjoiSW5maW5pdHkiLCJTbWFydEZvcmVncm91bmRJc0FjdGl2ZSI6ZmFsc2UsIkhvcml6b250YWxBbGlnbm1lbnQiOjAsIlZlcnRpY2FsQWxpZ25tZW50IjowLCJTbWFydEZvcmVncm91bmQiOm51bGwsIkJhY2tncm91bmRGaWxsVHlwZSI6MCwiTWFyZ2luIjp7IiRyZWYiOiIxNDUifSwiUGFkZGluZyI6eyIkcmVmIjoiMTQ2In0sIkJhY2tncm91bmQiOnsiJHJlZiI6IjE0NyJ9LCJJc1Zpc2libGUiOnRydWUsIldpZHRoIjowLjAsIkhlaWdodCI6MC4wLCJCb3JkZXJTdHlsZSI6eyIkaWQiOiI0NzgiLCJMaW5lQ29sb3IiOm51bGwsIkxpbmVXZWlnaHQiOjAuMCwiTGluZVR5cGUiOjAsIlBhcmVudFN0eWxlIjpudWxsfSwiUGFyZW50U3R5bGUiOm51bGx9LCJEYXRlU3R5bGUiOnsiJGlkIjoiNDc5IiwiRm9udFNldHRpbmdzIjp7IiRpZCI6IjQ4MCIsIkZvbnRTaXplIjoxMywiRm9udE5hbWUiOiJDYWxpYnJpIiwiSXNCb2xkIjpmYWxzZSwiSXNJdGFsaWMiOmZhbHNlLCJJc1VuZGVybGluZWQiOmZhbHNlLCJQYXJlbnRTdHlsZSI6bnVsbH0sIkF1dG9TaXplIjoyLCJGb3JlZ3JvdW5kIjp7IiRpZCI6IjQ4MSIsIkNvbG9yIjp7IiRpZCI6IjQ4MiIsIkEiOjI1NSwiUiI6NjgsIkciOjg0LCJCIjoxMDZ9fSwiTWF4V2lkdGgiOjY5LjMzMzMwNTM1ODg4NjcxOSwiTWF4SGVpZ2h0IjoiSW5maW5pdHkiLCJTbWFydEZvcmVncm91bmRJc0FjdGl2ZSI6ZmFsc2UsIkhvcml6b250YWxBbGlnbm1lbnQiOjAsIlZlcnRpY2FsQWxpZ25tZW50IjowLCJTbWFydEZvcmVncm91bmQiOm51bGwsIkJhY2tncm91bmRGaWxsVHlwZSI6MCwiTWFyZ2luIjp7IiRyZWYiOiIxNTIifSwiUGFkZGluZyI6eyIkcmVmIjoiMTUzIn0sIkJhY2tncm91bmQiOnsiJHJlZiI6IjE1NCJ9LCJJc1Zpc2libGUiOmZhbHNlLCJXaWR0aCI6MC4wLCJIZWlnaHQiOjAuMCwiQm9yZGVyU3R5bGUiOnsiJGlkIjoiNDgzIiwiTGluZUNvbG9yIjpudWxsLCJMaW5lV2VpZ2h0IjowLjAsIkxpbmVUeXBlIjowLCJQYXJlbnRTdHlsZSI6bnVsbH0sIlBhcmVudFN0eWxlIjpudWxsfSwiRGF0ZUZvcm1hdCI6eyIkcmVmIjoiMjUwIn0sIldlZWtOdW1iZXJpbmciOnsiJGlkIjoiNDg0IiwiRm9ybWF0IjowLCJJc1Zpc2libGUiOmZhbHNlLCJMYXN0S25vd25WaXNpYmlsaXR5U3RhdGUiOmZhbHNlfSwiSXNWaXNpYmxlIjpmYWxzZSwiUGFyZW50U3R5bGUiOm51bGx9LCJJbmRleCI6MTAsIlNtYXJ0RHVyYXRpb25BY3RpdmF0ZWQiOmZhbHNlLCJEYXRlRm9ybWF0Ijp7IiRyZWYiOiIyNTAifSwiV2Vla051bWJlcmluZyI6eyIkaWQiOiI0ODUiLCJGb3JtYXQiOjAsIklzVmlzaWJsZSI6ZmFsc2UsIkxhc3RLbm93blZpc2liaWxpdHlTdGF0ZSI6ZmFsc2V9LCJJZCI6IjRjZWE0NDUyLWRiZmItNDdiNS1iZDExLTVkNWMyYWMxYTFiYSIsIkltcG9ydElkIjpudWxsLCJUaXRsZSI6IkNvcnBvcmF0ZSBCYW5raW5nIEltcGxlbWVudGF0aW9uIiwiTm90ZSI6bnVsbCwiSHlwZXJsaW5rIjp7IiRpZCI6IjQ4NiIsIkFkZHJlc3MiOm51bGwsIlN1YkFkZHJlc3MiOm51bGx9LCJJc0NoYW5nZWQiOmZhbHNlLCJJc05ldyI6ZmFsc2V9XSwiU3dpbWxhbmVzIjpbXSwiTXNQcm9qZWN0SXRlbXNUcmVlIjpudWxsLCJNZXRhZGF0YSI6eyIkaWQiOiI0ODciLCJSZWNlbnRDb2xvcnNDb2xsZWN0aW9uIjoiW1wiI0ZGOTZENjQyXCIsXCIjRkYzNTYxOTVcIixcIiNGRjAwOUFBNlwiLFwiI0ZGMUFBQTQyXCIsXCIjRkZGRkQyMDBcIixcIiNGRjZGMzE5OFwiLFwiI0ZGMkRDQ0QzXCIsXCIjRkY4NDc1NEVcIl0iLCJNc3BMYXRlc3RJbXBvcnRJdGVtcyI6IntcIiRpZFwiOlwiMVwiLFwiUm9vdFwiOntcIkltcG9ydElkXCI6bnVsbCxcIklzSW1wb3J0ZWRcIjpmYWxzZSxcIkNoaWxkcmVuXCI6W119fSIsIk1zcFN5bmNCeVVpZCI6IkZhbHNlIiwiTXNwQ29sdW1uc01hcHBpbmciOiJbe1wiJGlkXCI6XCIxXCIsXCJTZWxlY3RlZE1hcHBpbmdcIjoxLFwiQ29sdW1uSGVhZGVyXCI6XCJTd2ltbGFuZVwiLFwiQ29sdW1uRnJpZW5kbHlOYW1lXCI6bnVsbH0se1wiJGlkXCI6XCIyXCIsXCJTZWxlY3RlZE1hcHBpbmdcIjoyLFwiQ29sdW1uSGVhZGVyXCI6XCJOYW1lXCIsXCJDb2x1bW5GcmllbmRseU5hbWVcIjpudWxsfSx7XCIkaWRcIjpcIjNcIixcIlNlbGVjdGVkTWFwcGluZ1wiOjMsXCJDb2x1bW5IZWFkZXJcIjpcIlN0YXJ0XCIsXCJDb2x1bW5GcmllbmRseU5hbWVcIjpudWxsfSx7XCIkaWRcIjpcIjRcIixcIlNlbGVjdGVkTWFwcGluZ1wiOjQsXCJDb2x1bW5IZWFkZXJcIjpcIkZpbmlzaFwiLFwiQ29sdW1uRnJpZW5kbHlOYW1lXCI6bnVsbH0se1wiJGlkXCI6XCI1XCIsXCJTZWxlY3RlZE1hcHBpbmdcIjo1LFwiQ29sdW1uSGVhZGVyXCI6XCJQZXJjZW50Q29tcGxldGVcIixcIkNvbHVtbkZyaWVuZGx5TmFtZVwiOm51bGx9XSJ9LCJTZXR0aW5ncyI6eyIkaWQiOiI0ODgiLCJJbXBhT3B0aW9ucyI6eyIkaWQiOiI0ODkiLCJMZWZ0VG9SaWdodCI6ZmFsc2UsIlBheWxvYWRPcHRpb25zIjoyfSwiVXNlQ29tcHJlc3Npb24iOmZhbHNlLCJDb21wcmVzaW9uUGVyY2VudGFnZSI6NTAuMCwiSW5hY3RpdmVJbnRlcnZhbFdpZHRoVGhyZXNob2xkIjozMC4wLCJJbmFjdGl2ZUludGVydmFsV2lkdGgiOjEuMCwiU3BsaXRUYXNrcyI6ZmFsc2UsIlVzZUNsdXN0ZXIiOmZhbHNlLCJFcHNpbG9uIjowLjAsIk1pblBvaW50c1RvRm9ybUFDbHVzdGVyIjoyLCJHZW5lcmF0ZUludmlzaWJsZVNoYXBlcyI6ZmFsc2UsIlNtYXJ0VGltZWxpbmVUYXNrUGVyY2VudGFnZUZpdCI6ZmFsc2V9LCJJc05ldyI6dHJ1ZSwiSW1wb3J0VHlwZSI6MCwiRmlsZVBhdGgiOm51bGwsIlRpbWVDb25maWd1cmF0aW9uIjp7IiRpZCI6IjQ5MCIsIlVzZVRpbWUiOmZhbHNlLCJXb3JrRGF5U3RhcnQiOiIwMDowMDowMCIsIldvcmtEYXlFbmQiOiIyMzo1OTowMCJ9LCJMYXN0VXNlZFRlbXBsYXRlSWQiOiJjYzI2Zjg2My0yN2NlLTQ4MGUtYTU4OS1iM2YxMmYyZDZlYjAiLCJGaXJzdFdlZWtPZlllYXIiOjAsIlBsYWNlTWlsZXN0b25lQXRUaGVCZWdpbm5pbmdPZlRoZURheSI6ZmFsc2UsIkRlcGVuZGVuY3lTY2hlZHVsaW5nU2V0dGluZ3MiOnsiJGlkIjoiNDkxIiwiRGVwZW5kZW5jaWVzU2NoZWR1bGluZ01vZGVTZXR0aW5nIjoiRmxleGlibGUiLCJEZXBlbmRlbmNpZXNQcmV2aW91c1NjaGVkdWxpbmdNb2RlIjoiRmxleGlibGUiLCJPbkJyZWFraW5nRmxleGlibGVTY2hlZHVsaW5nTW9kZVNldHRpbmciOiJBc2tFdmVyeXRpbWUiLCJPbkJyZWFraW5nU3RyaWN0U2NoZWR1bGluZ01vZGVTZXR0aW5nIjoiQXNrRXZlcnl0aW1lIn0sIkRlcGVuZGVuY3lNb2R1bGVFbmFibGVkIjpmYWxzZSwiRGVwZW5kZW5jaWVzIjp7Il9kZXBlbmRlbmNpZXMiOltdfX0="/>
  <p:tag name="__MASTER" val="__part_0"/>
</p:tagLst>
</file>

<file path=ppt/tags/tag10.xml><?xml version="1.0" encoding="utf-8"?>
<p:tagLst xmlns:a="http://schemas.openxmlformats.org/drawingml/2006/main" xmlns:r="http://schemas.openxmlformats.org/officeDocument/2006/relationships" xmlns:p="http://schemas.openxmlformats.org/presentationml/2006/main">
  <p:tag name="OTLMARKERSHAPE" val="OTL"/>
</p:tagLst>
</file>

<file path=ppt/tags/tag100.xml><?xml version="1.0" encoding="utf-8"?>
<p:tagLst xmlns:a="http://schemas.openxmlformats.org/drawingml/2006/main" xmlns:r="http://schemas.openxmlformats.org/officeDocument/2006/relationships" xmlns:p="http://schemas.openxmlformats.org/presentationml/2006/main">
  <p:tag name="OTLMARKERSHAPE" val="OTL"/>
</p:tagLst>
</file>

<file path=ppt/tags/tag101.xml><?xml version="1.0" encoding="utf-8"?>
<p:tagLst xmlns:a="http://schemas.openxmlformats.org/drawingml/2006/main" xmlns:r="http://schemas.openxmlformats.org/officeDocument/2006/relationships" xmlns:p="http://schemas.openxmlformats.org/presentationml/2006/main">
  <p:tag name="OTLMARKERSHAPE" val="OTL"/>
</p:tagLst>
</file>

<file path=ppt/tags/tag102.xml><?xml version="1.0" encoding="utf-8"?>
<p:tagLst xmlns:a="http://schemas.openxmlformats.org/drawingml/2006/main" xmlns:r="http://schemas.openxmlformats.org/officeDocument/2006/relationships" xmlns:p="http://schemas.openxmlformats.org/presentationml/2006/main">
  <p:tag name="OTLMARKERSHAPE" val="OTL"/>
</p:tagLst>
</file>

<file path=ppt/tags/tag103.xml><?xml version="1.0" encoding="utf-8"?>
<p:tagLst xmlns:a="http://schemas.openxmlformats.org/drawingml/2006/main" xmlns:r="http://schemas.openxmlformats.org/officeDocument/2006/relationships" xmlns:p="http://schemas.openxmlformats.org/presentationml/2006/main">
  <p:tag name="OTLMARKERSHAPE" val="OTL"/>
</p:tagLst>
</file>

<file path=ppt/tags/tag104.xml><?xml version="1.0" encoding="utf-8"?>
<p:tagLst xmlns:a="http://schemas.openxmlformats.org/drawingml/2006/main" xmlns:r="http://schemas.openxmlformats.org/officeDocument/2006/relationships" xmlns:p="http://schemas.openxmlformats.org/presentationml/2006/main">
  <p:tag name="OTLMARKERSHAPE" val="OTL"/>
</p:tagLst>
</file>

<file path=ppt/tags/tag105.xml><?xml version="1.0" encoding="utf-8"?>
<p:tagLst xmlns:a="http://schemas.openxmlformats.org/drawingml/2006/main" xmlns:r="http://schemas.openxmlformats.org/officeDocument/2006/relationships" xmlns:p="http://schemas.openxmlformats.org/presentationml/2006/main">
  <p:tag name="OTLMARKERSHAPE" val="OTL"/>
</p:tagLst>
</file>

<file path=ppt/tags/tag106.xml><?xml version="1.0" encoding="utf-8"?>
<p:tagLst xmlns:a="http://schemas.openxmlformats.org/drawingml/2006/main" xmlns:r="http://schemas.openxmlformats.org/officeDocument/2006/relationships" xmlns:p="http://schemas.openxmlformats.org/presentationml/2006/main">
  <p:tag name="OTLMARKERSHAPE" val="OTL"/>
</p:tagLst>
</file>

<file path=ppt/tags/tag107.xml><?xml version="1.0" encoding="utf-8"?>
<p:tagLst xmlns:a="http://schemas.openxmlformats.org/drawingml/2006/main" xmlns:r="http://schemas.openxmlformats.org/officeDocument/2006/relationships" xmlns:p="http://schemas.openxmlformats.org/presentationml/2006/main">
  <p:tag name="__PART_0" val="eyIkaWQiOiIxIiwiQ3VsdHVyZUluZm9OYW1lIjoiZW4tVVMiLCJTdHlsZU5hbWUiOm51bGwsIlZlcnNpb24iOnsiJGlkIjoiMiIsIlZlcnNpb24iOiIzLjIuMCIsIk9yaWdpbmFsQXNzZW1ibHlWZXJzaW9uIjoiMy42Mi4xMS4wMCIsIkVkaXRpb24iOiJQcm8iLCJJc1BsdXNFZGl0aW9uIjp0cnVlLCJJc1Byb0VkaXRpb24iOnRydWV9LCJFZmZlY3QiOjEsIlN0eWxlIjp7IiRpZCI6IjMiLCJUaW1lYmFuZFN0eWxlIjp7IiRpZCI6IjQiLCJTY2FsZU1hcmtpbmciOjEsIlNoYXBlIjoxMCwiU2hhcGVTdHlsZSI6eyIkaWQiOiI1IiwiTWFyZ2luIjp7IiRpZCI6IjYiLCJUb3AiOjAsIkxlZnQiOjEwLCJSaWdodCI6MTAsIkJvdHRvbSI6MH0sIlBhZGRpbmciOnsiJGlkIjoiNyIsIlRvcCI6MywiTGVmdCI6MCwiUmlnaHQiOjAsIkJvdHRvbSI6M30sIkJhY2tncm91bmQiOnsiJGlkIjoiOCIsIkNvbG9yIjp7IiRpZCI6IjkiLCJBIjoyNTUsIlIiOjQ1LCJHIjoxMTMsIkIiOjExN319LCJJc1Zpc2libGUiOnRydWUsIldpZHRoIjo4NTguMCwiSGVpZ2h0IjoyMC4wLCJCb3JkZXJTdHlsZSI6eyIkaWQiOiIxMCIsIkxpbmVDb2xvciI6eyIkaWQiOiIxMSIsIiR0eXBlIjoiTkxSRS5Db21tb24uRG9tLlNvbGlkQ29sb3JCcnVzaCwgTkxSRS5Db21tb24iLCJDb2xvciI6eyIkaWQiOiIxMiIsIkEiOjI1NSwiUiI6MjU1LCJHIjowLCJCIjowfX0sIkxpbmVXZWlnaHQiOjAuMCwiTGluZVR5cGUiOjAsIlBhcmVudFN0eWxlIjpudWxsfSwiUGFyZW50U3R5bGUiOm51bGx9LCJSaWdodEVuZENhcHNTdHlsZSI6eyIkaWQiOiIxMyIsIkZvbnRTZXR0aW5ncyI6eyIkaWQiOiIxNCIsIkZvbnRTaXplIjoxOCwiRm9udE5hbWUiOiJDYWxpYnJpIiwiSXNCb2xkIjp0cnVlLCJJc0l0YWxpYyI6ZmFsc2UsIklzVW5kZXJsaW5lZCI6ZmFsc2UsIlBhcmVudFN0eWxlIjpudWxsfSwiQXV0b1NpemUiOjAsIkZvcmVncm91bmQiOnsiJGlkIjoiMTUiLCJDb2xvciI6eyIkaWQiOiIxNiIsIkEiOjI1NSwiUiI6MjM3LCJHIjoxMjUsIkIiOjQ5fX0sIk1heFdpZHRoIjoiSW5maW5pdHkiLCJNYXhIZWlnaHQiOiJJbmZpbml0eSIsIlNtYXJ0Rm9yZWdyb3VuZElzQWN0aXZlIjpmYWxzZSwiSG9yaXpvbnRhbEFsaWdubWVudCI6MCwiVmVydGljYWxBbGlnbm1lbnQiOjAsIlNtYXJ0Rm9yZWdyb3VuZCI6bnVsbCwiQmFja2dyb3VuZEZpbGxUeXBlIjowLCJNYXJnaW4iOnsiJGlkIjoiMTciLCJUb3AiOjAsIkxlZnQiOjAsIlJpZ2h0IjoyMCwiQm90dG9tIjowfSwiUGFkZGluZyI6eyIkaWQiOiIxOCIsIlRvcCI6MCwiTGVmdCI6MCwiUmlnaHQiOjAsIkJvdHRvbSI6MH0sIkJhY2tncm91bmQiOnsiJGlkIjoiMTkiLCJDb2xvciI6eyIkaWQiOiIyMCIsIkEiOjI1NSwiUiI6MjU1LCJHIjoyNTUsIkIiOjI1NX19LCJJc1Zpc2libGUiOmZhbHNlLCJXaWR0aCI6MC4wLCJIZWlnaHQiOjAuMCwiQm9yZGVyU3R5bGUiOm51bGwsIlBhcmVudFN0eWxlIjpudWxsfSwiTGVmdEVuZENhcHNTdHlsZSI6eyIkaWQiOiIyMSIsIkZvbnRTZXR0aW5ncyI6eyIkaWQiOiIyMiIsIkZvbnRTaXplIjoxOCwiRm9udE5hbWUiOiJDYWxpYnJpIiwiSXNCb2xkIjp0cnVlLCJJc0l0YWxpYyI6ZmFsc2UsIklzVW5kZXJsaW5lZCI6ZmFsc2UsIlBhcmVudFN0eWxlIjpudWxsfSwiQXV0b1NpemUiOjAsIkZvcmVncm91bmQiOnsiJGlkIjoiMjMiLCJDb2xvciI6eyIkaWQiOiIyNCIsIkEiOjI1NSwiUiI6MjM3LCJHIjoxMjUsIkIiOjQ5fX0sIk1heFdpZHRoIjoiSW5maW5pdHkiLCJNYXhIZWlnaHQiOiJJbmZpbml0eSIsIlNtYXJ0Rm9yZWdyb3VuZElzQWN0aXZlIjpmYWxzZSwiSG9yaXpvbnRhbEFsaWdubWVudCI6MCwiVmVydGljYWxBbGlnbm1lbnQiOjAsIlNtYXJ0Rm9yZWdyb3VuZCI6bnVsbCwiQmFja2dyb3VuZEZpbGxUeXBlIjowLCJNYXJnaW4iOnsiJGlkIjoiMjUiLCJUb3AiOjAsIkxlZnQiOjIwLCJSaWdodCI6MCwiQm90dG9tIjowfSwiUGFkZGluZyI6eyIkaWQiOiIyNiIsIlRvcCI6MCwiTGVmdCI6MCwiUmlnaHQiOjAsIkJvdHRvbSI6MH0sIkJhY2tncm91bmQiOnsiJGlkIjoiMjciLCJDb2xvciI6eyIkaWQiOiIyOCIsIkEiOjg5LCJSIjowLCJHIjowLCJCIjowfX0sIklzVmlzaWJsZSI6ZmFsc2UsIldpZHRoIjowLjAsIkhlaWdodCI6MC4wLCJCb3JkZXJTdHlsZSI6bnVsbCwiUGFyZW50U3R5bGUiOm51bGx9LCJUb2RheVRleHRTdHlsZSI6eyIkaWQiOiIyOSIsIkZvbnRTZXR0aW5ncyI6eyIkaWQiOiIzMCIsIkZvbnRTaXplIjoxMiwiRm9udE5hbWUiOiJDYWxpYnJpIiwiSXNCb2xkIjpmYWxzZSwiSXNJdGFsaWMiOmZhbHNlLCJJc1VuZGVybGluZWQiOmZhbHNlLCJQYXJlbnRTdHlsZSI6bnVsbH0sIkF1dG9TaXplIjowLCJGb3JlZ3JvdW5kIjp7IiRpZCI6IjMxIiwiQ29sb3IiOnsiJGlkIjoiMzIiLCJBIjoyNTUsIlIiOjAsIkciOjAsIkIiOjB9fSwiTWF4V2lkdGgiOjIwMC4wLCJNYXhIZWlnaHQiOiJJbmZpbml0eSIsIlNtYXJ0Rm9yZWdyb3VuZElzQWN0aXZlIjpmYWxzZSwiSG9yaXpvbnRhbEFsaWdubWVudCI6MCwiVmVydGljYWxBbGlnbm1lbnQiOjAsIlNtYXJ0Rm9yZWdyb3VuZCI6bnVsbCwiQmFja2dyb3VuZEZpbGxUeXBlIjowLCJNYXJnaW4iOnsiJGlkIjoiMzMiLCJUb3AiOjAsIkxlZnQiOjAsIlJpZ2h0IjowLCJCb3R0b20iOjB9LCJQYWRkaW5nIjp7IiRpZCI6IjM0IiwiVG9wIjowLCJMZWZ0IjowLCJSaWdodCI6MCwiQm90dG9tIjowfSwiQmFja2dyb3VuZCI6eyIkaWQiOiIzNSIsIkNvbG9yIjp7IiRyZWYiOiIyOCJ9fSwiSXNWaXNpYmxlIjp0cnVlLCJXaWR0aCI6MC4wLCJIZWlnaHQiOjAuMCwiQm9yZGVyU3R5bGUiOm51bGwsIlBhcmVudFN0eWxlIjpudWxsfSwiVG9kYXlNYXJrZXJTdHlsZSI6eyIkaWQiOiIzNiIsIk1hcmdpbiI6eyIkaWQiOiIzNyIsIlRvcCI6MCwiTGVmdCI6MCwiUmlnaHQiOjAsIkJvdHRvbSI6MH0sIlBhZGRpbmciOnsiJGlkIjoiMzgiLCJUb3AiOjAsIkxlZnQiOjAsIlJpZ2h0IjowLCJCb3R0b20iOjB9LCJCYWNrZ3JvdW5kIjp7IiRpZCI6IjM5IiwiQ29sb3IiOnsiJGlkIjoiNDAiLCJBIjoyNTUsIlIiOjI1NSwiRyI6MCwiQiI6MH19LCJJc1Zpc2libGUiOnRydWUsIldpZHRoIjowLjAsIkhlaWdodCI6MC4wLCJCb3JkZXJTdHlsZSI6bnVsbCwiUGFyZW50U3R5bGUiOm51bGx9LCJTY2FsZVN0eWxlIjp7IiRpZCI6IjQxIiwiU2hvd1NlZ21lbnRTZXBhcmF0b3JzIjpmYWxzZSwiU2VnbWVudFNlcGFyYXRvck9wYWNpdHkiOjMwLCJGb250U2V0dGluZ3MiOnsiJGlkIjoiNDIiLCJGb250U2l6ZSI6MTgsIkZvbnROYW1lIjoiQ2FsaWJyaSIsIklzQm9sZCI6ZmFsc2UsIklzSXRhbGljIjpmYWxzZSwiSXNVbmRlcmxpbmVkIjpmYWxzZSwiUGFyZW50U3R5bGUiOm51bGx9LCJBdXRvU2l6ZSI6MCwiRm9yZWdyb3VuZCI6eyIkaWQiOiI0MyIsIkNvbG9yIjp7IiRpZCI6IjQ0IiwiQSI6MjU1LCJSIjoyNTUsIkciOjI1NSwiQiI6MjU1fX0sIk1heFdpZHRoIjoyMDAuMCwiTWF4SGVpZ2h0IjoiSW5maW5pdHkiLCJTbWFydEZvcmVncm91bmRJc0FjdGl2ZSI6ZmFsc2UsIkhvcml6b250YWxBbGlnbm1lbnQiOjAsIlZlcnRpY2FsQWxpZ25tZW50IjoxLCJTbWFydEZvcmVncm91bmQiOm51bGwsIkJhY2tncm91bmRGaWxsVHlwZSI6MCwiTWFyZ2luIjp7IiRpZCI6IjQ1IiwiVG9wIjowLCJMZWZ0Ijo1LCJSaWdodCI6MCwiQm90dG9tIjowfSwiUGFkZGluZyI6eyIkaWQiOiI0NiIsIlRvcCI6MCwiTGVmdCI6MCwiUmlnaHQiOjAsIkJvdHRvbSI6MH0sIkJhY2tncm91bmQiOnsiJGlkIjoiNDciLCJDb2xvciI6eyIkcmVmIjoiMjgifX0sIklzVmlzaWJsZSI6dHJ1ZSwiV2lkdGgiOjAuMCwiSGVpZ2h0IjowLjAsIkJvcmRlclN0eWxlIjpudWxsLCJQYXJlbnRTdHlsZSI6bnVsbH0sIkVsYXBzZWRUaW1lQmFja2dyb3VuZCI6eyIkaWQiOiI0OCIsIkNvbG9yIjp7IiRpZCI6IjQ5IiwiQSI6MTkxLCJSIjoyNTUsIkciOjAsIkIiOjB9fSwiQXBwZW5kWWVhck9uWWVhckNoYW5nZSI6ZmFsc2UsIkVsYXBzZWRUaW1lRm9ybWF0IjowLCJUb2RheU1hcmtlclBvc2l0aW9uIjowLCJRdWlja1Bvc2l0aW9uIjozLCJBYnNvbHV0ZVBvc2l0aW9uIjo5OC4yMjA4NiwiTWFyZ2luIjp7IiRpZCI6IjUwIiwiVG9wIjowLCJMZWZ0IjoxMCwiUmlnaHQiOjEwLCJCb3R0b20iOjB9LCJQYWRkaW5nIjp7IiRpZCI6IjUxIiwiVG9wIjowLCJMZWZ0IjowLCJSaWdodCI6MCwiQm90dG9tIjowfSwiQmFja2dyb3VuZCI6eyIkaWQiOiI1MiIsIkNvbG9yIjp7IiRpZCI6IjUzIiwiQSI6MjU1LCJSIjo0NywiRyI6NTQsIkIiOjE1M319LCJJc1Zpc2libGUiOnRydWUsIldpZHRoIjowLjAsIkhlaWdodCI6MC4wLCJCb3JkZXJTdHlsZSI6bnVsbCwiUGFyZW50U3R5bGUiOm51bGx9LCJEZWZhdWx0TWlsZXN0b25lU3R5bGUiOnsiJGlkIjoiNTQiLCJTaGFwZSI6MiwiQ29ubmVjdG9yTWFyZ2luIjp7IiRpZCI6IjU1IiwiVG9wIjowLCJMZWZ0IjoyLCJSaWdodCI6MiwiQm90dG9tIjowfSwiQ29ubmVjdG9yU3R5bGUiOnsiJGlkIjoiNTYiLCJMaW5lQ29sb3IiOnsiJGlkIjoiNTciLCIkdHlwZSI6Ik5MUkUuQ29tbW9uLkRvbS5Tb2xpZENvbG9yQnJ1c2gsIE5MUkUuQ29tbW9uIiwiQ29sb3IiOnsiJGlkIjoiNTgiLCJBIjoxMjcsIlIiOjY4LCJHIjo4NCwiQiI6MTA2fX0sIkxpbmVXZWlnaHQiOjEuMCwiTGluZVR5cGUiOjAsIlBhcmVudFN0eWxlIjpudWxsfSwiSXNCZWxvd1RpbWViYW5kIjpmYWxzZSwiUG9zaXRpb25PblRhc2siOjAsIkhpZGVEYXRlIjpmYWxzZSwiU2hhcGVTaXplIjoxLCJTcGFjaW5nIjoyLjAsIlBhZGRpbmciOnsiJGlkIjoiNTkiLCJUb3AiOjcsIkxlZnQiOjMsIlJpZ2h0IjowLCJCb3R0b20iOjJ9LCJTaGFwZVN0eWxlIjp7IiRpZCI6IjYwIiwiTWFyZ2luIjp7IiRpZCI6IjYxIiwiVG9wIjowLCJMZWZ0IjowLCJSaWdodCI6MCwiQm90dG9tIjowfSwiUGFkZGluZyI6eyIkaWQiOiI2MiIsIlRvcCI6MCwiTGVmdCI6MCwiUmlnaHQiOjAsIkJvdHRvbSI6MH0sIkJhY2tncm91bmQiOnsiJGlkIjoiNjMiLCJDb2xvciI6eyIkaWQiOiI2NCIsIkEiOjI1NSwiUiI6NjgsIkciOjg0LCJCIjoxMDZ9fSwiSXNWaXNpYmxlIjp0cnVlLCJXaWR0aCI6MTMuMCwiSGVpZ2h0IjoxMy4wLCJCb3JkZXJTdHlsZSI6eyIkaWQiOiI2NSIsIkxpbmVDb2xvciI6eyIkaWQiOiI2NiIsIiR0eXBlIjoiTkxSRS5Db21tb24uRG9tLlNvbGlkQ29sb3JCcnVzaCwgTkxSRS5Db21tb24iLCJDb2xvciI6eyIkaWQiOiI2NyIsIkEiOjI1NSwiUiI6MjU1LCJHIjowLCJCIjowfX0sIkxpbmVXZWlnaHQiOjAuMCwiTGluZVR5cGUiOjAsIlBhcmVudFN0eWxlIjpudWxsfSwiUGFyZW50U3R5bGUiOm51bGx9LCJUaXRsZVN0eWxlIjp7IiRpZCI6IjY4IiwiRm9udFNldHRpbmdzIjp7IiRpZCI6IjY5IiwiRm9udFNpemUiOjEyLCJGb250TmFtZSI6IkNhbGlicmkiLCJJc0JvbGQiOmZhbHNlLCJJc0l0YWxpYyI6ZmFsc2UsIklzVW5kZXJsaW5lZCI6ZmFsc2UsIlBhcmVudFN0eWxlIjpudWxsfSwiQXV0b1NpemUiOjAsIkZvcmVncm91bmQiOnsiJGlkIjoiNzAiLCJDb2xvciI6eyIkaWQiOiI3MSIsIkEiOjI1NSwiUiI6MCwiRyI6MCwiQiI6MH19LCJNYXhXaWR0aCI6MjAwLjAsIk1heEhlaWdodCI6IkluZmluaXR5IiwiU21hcnRGb3JlZ3JvdW5kSXNBY3RpdmUiOmZhbHNlLCJIb3Jpem9udGFsQWxpZ25tZW50IjowLCJWZXJ0aWNhbEFsaWdubWVudCI6MCwiU21hcnRGb3JlZ3JvdW5kIjpudWxsLCJCYWNrZ3JvdW5kRmlsbFR5cGUiOjAsIk1hcmdpbiI6eyIkaWQiOiI3MiIsIlRvcCI6MCwiTGVmdCI6MCwiUmlnaHQiOjAsIkJvdHRvbSI6MH0sIlBhZGRpbmciOnsiJGlkIjoiNzMiLCJUb3AiOjAsIkxlZnQiOjAsIlJpZ2h0IjowLCJCb3R0b20iOjB9LCJCYWNrZ3JvdW5kIjp7IiRpZCI6Ijc0IiwiQ29sb3IiOnsiJHJlZiI6IjI4In19LCJJc1Zpc2libGUiOnRydWUsIldpZHRoIjowLjAsIkhlaWdodCI6MC4wLCJCb3JkZXJTdHlsZSI6bnVsbCwiUGFyZW50U3R5bGUiOm51bGx9LCJEYXRlU3R5bGUiOnsiJGlkIjoiNzUiLCJGb250U2V0dGluZ3MiOnsiJGlkIjoiNzYiLCJGb250U2l6ZSI6MTAsIkZvbnROYW1lIjoiQ2FsaWJyaSIsIklzQm9sZCI6ZmFsc2UsIklzSXRhbGljIjpmYWxzZSwiSXNVbmRlcmxpbmVkIjpmYWxzZSwiUGFyZW50U3R5bGUiOm51bGx9LCJBdXRvU2l6ZSI6MCwiRm9yZWdyb3VuZCI6eyIkaWQiOiI3NyIsIkNvbG9yIjp7IiRpZCI6Ijc4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3OSIsIlRvcCI6MCwiTGVmdCI6MCwiUmlnaHQiOjAsIkJvdHRvbSI6MH0sIlBhZGRpbmciOnsiJGlkIjoiODAiLCJUb3AiOjAsIkxlZnQiOjAsIlJpZ2h0IjowLCJCb3R0b20iOjB9LCJCYWNrZ3JvdW5kIjp7IiRpZCI6IjgxIiwiQ29sb3IiOnsiJHJlZiI6IjI4In19LCJJc1Zpc2libGUiOmZhbHNlLCJXaWR0aCI6MC4wLCJIZWlnaHQiOjAuMCwiQm9yZGVyU3R5bGUiOm51bGwsIlBhcmVudFN0eWxlIjpudWxsfSwiRGF0ZUZvcm1hdCI6eyIkaWQiOiI4MiIsIkZvcm1hdFN0cmluZyI6Ik1NTSBkIiwiU2VwYXJhdG9yIjoiLyIsIlVzZUludGVybmF0aW9uYWxEYXRlRm9ybWF0IjpmYWxzZSwiRGF0ZUlzVmlzaWJsZSI6dHJ1ZSwiVGltZUlzVmlzaWJsZSI6ZmFsc2UsIkhvdXJEaWdpdHMiOjEsIkFtUG1EZXNpZ25hdG9yIjoyLCJUcmltMDBNaW51dGVzIjpmYWxzZSwiTGFzdEtub3duVmlzaWJpbGl0eVN0YXRlIjp7IiRpZCI6IjgzIiwiRGF0ZVBhcnRJc1Zpc2libGUiOmZhbHNlLCJUaW1lUGFydElzVmlzaWJsZSI6ZmFsc2V9fSwiSXNWaXNpYmxlIjp0cnVlLCJQYXJlbnRTdHlsZSI6bnVsbH0sIkRlZmF1bHRUYXNrU3R5bGUiOnsiJGlkIjoiODQiLCJTaGFwZSI6MSwiU2hhcGVUaGlja25lc3MiOjAsIkR1cmF0aW9uRm9ybWF0IjowLCJJbmNsdWRlTm9uV29ya2luZ0RheXNJbkR1cmF0aW9uIjpmYWxzZSwiUGVyY2VudGFnZUNvbXBsZXRlU3R5bGUiOnsiJGlkIjoiODUiLCJGb250U2V0dGluZ3MiOnsiJGlkIjoiODYiLCJGb250U2l6ZSI6MTAsIkZvbnROYW1lIjoiQ2FsaWJyaSIsIklzQm9sZCI6ZmFsc2UsIklzSXRhbGljIjpmYWxzZSwiSXNVbmRlcmxpbmVkIjpmYWxzZSwiUGFyZW50U3R5bGUiOm51bGx9LCJBdXRvU2l6ZSI6MCwiRm9yZWdyb3VuZCI6eyIkaWQiOiI4NyIsIkNvbG9yIjp7IiRpZCI6Ijg4IiwiQSI6MjU1LCJSIjoxOTIsIkciOjgwLCJCIjo3N319LCJNYXhXaWR0aCI6MjAwLjAsIk1heEhlaWdodCI6IkluZmluaXR5IiwiU21hcnRGb3JlZ3JvdW5kSXNBY3RpdmUiOmZhbHNlLCJIb3Jpem9udGFsQWxpZ25tZW50IjowLCJWZXJ0aWNhbEFsaWdubWVudCI6MCwiU21hcnRGb3JlZ3JvdW5kIjpudWxsLCJCYWNrZ3JvdW5kRmlsbFR5cGUiOjAsIk1hcmdpbiI6eyIkaWQiOiI4OSIsIlRvcCI6MCwiTGVmdCI6MCwiUmlnaHQiOjAsIkJvdHRvbSI6MH0sIlBhZGRpbmciOnsiJGlkIjoiOTAiLCJUb3AiOjAsIkxlZnQiOjAsIlJpZ2h0IjowLCJCb3R0b20iOjB9LCJCYWNrZ3JvdW5kIjp7IiRpZCI6IjkxIiwiQ29sb3IiOnsiJHJlZiI6IjI4In19LCJJc1Zpc2libGUiOnRydWUsIldpZHRoIjowLjAsIkhlaWdodCI6MC4wLCJCb3JkZXJTdHlsZSI6bnVsbCwiUGFyZW50U3R5bGUiOm51bGx9LCJEdXJhdGlvblN0eWxlIjp7IiRpZCI6IjkyIiwiRm9udFNldHRpbmdzIjp7IiRpZCI6IjkzIiwiRm9udFNpemUiOjEwLCJGb250TmFtZSI6IkNhbGlicmkiLCJJc0JvbGQiOmZhbHNlLCJJc0l0YWxpYyI6ZmFsc2UsIklzVW5kZXJsaW5lZCI6ZmFsc2UsIlBhcmVudFN0eWxlIjpudWxsfSwiQXV0b1NpemUiOjAsIkZvcmVncm91bmQiOnsiJGlkIjoiOTQiLCJDb2xvciI6eyIkaWQiOiI5NS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pZCI6Ijk2IiwiVG9wIjowLCJMZWZ0IjowLCJSaWdodCI6MCwiQm90dG9tIjowfSwiUGFkZGluZyI6eyIkaWQiOiI5NyIsIlRvcCI6MCwiTGVmdCI6MCwiUmlnaHQiOjAsIkJvdHRvbSI6MH0sIkJhY2tncm91bmQiOnsiJGlkIjoiOTgiLCJDb2xvciI6eyIkcmVmIjoiMjgifX0sIklzVmlzaWJsZSI6dHJ1ZSwiV2lkdGgiOjAuMCwiSGVpZ2h0IjowLjAsIkJvcmRlclN0eWxlIjpudWxsLCJQYXJlbnRTdHlsZSI6bnVsbH0sIkhvcml6b250YWxDb25uZWN0b3JTdHlsZSI6eyIkaWQiOiI5OSIsIkxpbmVDb2xvciI6eyIkaWQiOiIxMDAiLCIkdHlwZSI6Ik5MUkUuQ29tbW9uLkRvbS5Tb2xpZENvbG9yQnJ1c2gsIE5MUkUuQ29tbW9uIiwiQ29sb3IiOnsiJGlkIjoiMTAxIiwiQSI6MjU1LCJSIjoyMDQsIkciOjIwNCwiQiI6MjA0fX0sIkxpbmVXZWlnaHQiOjEuMCwiTGluZVR5cGUiOjAsIlBhcmVudFN0eWxlIjpudWxsfSwiVmVydGljYWxDb25uZWN0b3JTdHlsZSI6eyIkaWQiOiIxMDIiLCJMaW5lQ29sb3IiOnsiJGlkIjoiMTAzIiwiJHR5cGUiOiJOTFJFLkNvbW1vbi5Eb20uU29saWRDb2xvckJydXNoLCBOTFJFLkNvbW1vbiIsIkNvbG9yIjp7IiRpZCI6IjEwNCIsIkEiOjI1NSwiUiI6MjA0LCJHIjoyMDQsIkIiOjIwNH19LCJMaW5lV2VpZ2h0IjowLjAsIkxpbmVUeXBlIjowLCJQYXJlbnRTdHlsZSI6bnVsbH0sIk1hcmdpbiI6bnVsbCwiU3RhcnREYXRlUG9zaXRpb24iOjYsIkVuZERhdGVQb3NpdGlvbiI6NiwiRGF0ZUlzVmlzaWJsZSI6ZmFsc2UsIlRpdGxlUG9zaXRpb24iOjAsIkR1cmF0aW9uUG9zaXRpb24iOjYsIlBlcmNlbnRhZ2VDb21wbGV0ZWRQb3NpdGlvbiI6NiwiU3BhY2luZyI6MywiSXNCZWxvd1RpbWViYW5kIjp0cnVlLCJQZXJjZW50YWdlQ29tcGxldGVTaGFwZU9wYWNpdHkiOjM1LCJTaGFwZVN0eWxlIjp7IiRpZCI6IjEwNSIsIk1hcmdpbiI6eyIkaWQiOiIxMDYiLCJUb3AiOjAsIkxlZnQiOjQsIlJpZ2h0Ijo0LCJCb3R0b20iOjB9LCJQYWRkaW5nIjp7IiRpZCI6IjEwNyIsIlRvcCI6MCwiTGVmdCI6MCwiUmlnaHQiOjAsIkJvdHRvbSI6MH0sIkJhY2tncm91bmQiOnsiJGlkIjoiMTA4IiwiQ29sb3IiOnsiJGlkIjoiMTA5IiwiQSI6MjU1LCJSIjowLCJHIjoxMTQsIkIiOjE4OH19LCJJc1Zpc2libGUiOnRydWUsIldpZHRoIjowLjAsIkhlaWdodCI6MTAuMCwiQm9yZGVyU3R5bGUiOnsiJGlkIjoiMTEwIiwiTGluZUNvbG9yIjp7IiRpZCI6IjExMSIsIiR0eXBlIjoiTkxSRS5Db21tb24uRG9tLlNvbGlkQ29sb3JCcnVzaCwgTkxSRS5Db21tb24iLCJDb2xvciI6eyIkaWQiOiIxMTIiLCJBIjoyNTUsIlIiOjI1NSwiRyI6MCwiQiI6MH19LCJMaW5lV2VpZ2h0IjowLjAsIkxpbmVUeXBlIjowLCJQYXJlbnRTdHlsZSI6bnVsbH0sIlBhcmVudFN0eWxlIjpudWxsfSwiVGl0bGVTdHlsZSI6eyIkaWQiOiIxMTMiLCJGb250U2V0dGluZ3MiOnsiJGlkIjoiMTE0IiwiRm9udFNpemUiOjE0LCJGb250TmFtZSI6IkNhbGlicmkiLCJJc0JvbGQiOnRydWUsIklzSXRhbGljIjpmYWxzZSwiSXNVbmRlcmxpbmVkIjpmYWxzZSwiUGFyZW50U3R5bGUiOm51bGx9LCJBdXRvU2l6ZSI6MCwiRm9yZWdyb3VuZCI6eyIkaWQiOiIxMTUiLCJDb2xvciI6eyIkaWQiOiIxMTYiLCJBIjoyNTUsIlIiOjAsIkciOjAsIkIiOjB9fSwiTWF4V2lkdGgiOjk2MC4wLCJNYXhIZWlnaHQiOiJJbmZpbml0eSIsIlNtYXJ0Rm9yZWdyb3VuZElzQWN0aXZlIjpmYWxzZSwiSG9yaXpvbnRhbEFsaWdubWVudCI6MCwiVmVydGljYWxBbGlnbm1lbnQiOjAsIlNtYXJ0Rm9yZWdyb3VuZCI6bnVsbCwiQmFja2dyb3VuZEZpbGxUeXBlIjowLCJNYXJnaW4iOnsiJGlkIjoiMTE3IiwiVG9wIjowLCJMZWZ0IjowLCJSaWdodCI6MCwiQm90dG9tIjowfSwiUGFkZGluZyI6eyIkaWQiOiIxMTgiLCJUb3AiOjAsIkxlZnQiOjAsIlJpZ2h0IjowLCJCb3R0b20iOjB9LCJCYWNrZ3JvdW5kIjp7IiRpZCI6IjExOSIsIkNvbG9yIjp7IiRyZWYiOiIyOCJ9fSwiSXNWaXNpYmxlIjp0cnVlLCJXaWR0aCI6MC4wLCJIZWlnaHQiOjAuMCwiQm9yZGVyU3R5bGUiOm51bGwsIlBhcmVudFN0eWxlIjpudWxsfSwiRGF0ZVN0eWxlIjp7IiRpZCI6IjEyMCIsIkZvbnRTZXR0aW5ncyI6eyIkaWQiOiIxMjEiLCJGb250U2l6ZSI6MTAsIkZvbnROYW1lIjoiQ2FsaWJyaSIsIklzQm9sZCI6ZmFsc2UsIklzSXRhbGljIjpmYWxzZSwiSXNVbmRlcmxpbmVkIjpmYWxzZSwiUGFyZW50U3R5bGUiOm51bGx9LCJBdXRvU2l6ZSI6MCwiRm9yZWdyb3VuZCI6eyIkaWQiOiIxMjIiLCJDb2xvciI6eyIkaWQiOiIxMjM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pZCI6IjEyNCIsIlRvcCI6MCwiTGVmdCI6MCwiUmlnaHQiOjAsIkJvdHRvbSI6MH0sIlBhZGRpbmciOnsiJGlkIjoiMTI1IiwiVG9wIjowLCJMZWZ0IjowLCJSaWdodCI6MCwiQm90dG9tIjowfSwiQmFja2dyb3VuZCI6eyIkaWQiOiIxMjYiLCJDb2xvciI6eyIkcmVmIjoiMjgifX0sIklzVmlzaWJsZSI6dHJ1ZSwiV2lkdGgiOjAuMCwiSGVpZ2h0IjowLjAsIkJvcmRlclN0eWxlIjpudWxsLCJQYXJlbnRTdHlsZSI6bnVsbH0sIkRhdGVGb3JtYXQiOnsiJGlkIjoiMTI3IiwiRm9ybWF0U3RyaW5nIjoiTU1NIGQ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LCJfZXhwbGljaXRseVNldCI6eyIkaWQiOiIxMjgiLCJTaGFwZVN0eWxlIjpmYWxzZSwiVGl0bGVTdHlsZSI6ZmFsc2UsIkRhdGVTdHlsZSI6ZmFsc2UsIkhvcml6b250YWxDb25uZWN0b3JTdHlsZSI6ZmFsc2UsIlZlcnRpY2FsQ29ubmVjdG9yU3R5bGUiOmZhbHNlLCJQZXJjZW50YWdlQ29tcGxldGVTaGFwZU9wYWNpdHkiOmZhbHNlLCJTaGFwZSI6ZmFsc2UsIlNoYXBlVGhpY2tuZXNzIjpmYWxzZSwiRHVyYXRpb25Gb3JtYXQiOmZhbHNlLCJJbmNsdWRlTm9uV29ya2luZ0RheXNJbkR1cmF0aW9uIjpmYWxzZSwiTWFyZ2luIjpmYWxzZSwiU3RhcnREYXRlUG9zaXRpb24iOmZhbHNlLCJFbmREYXRlUG9zaXRpb24iOmZhbHNlLCJUaXRsZVBvc2l0aW9uIjpmYWxzZSwiRHVyYXRpb25Qb3NpdGlvbiI6ZmFsc2UsIlBlcmNlbnRhZ2VDb21wbGV0ZWRQb3NpdGlvbiI6ZmFsc2UsIlNwYWNpbmciOmZhbHNlLCJJc0JlbG93VGltZWJhbmQiOmZhbHNlLCJEYXRlRm9ybWF0IjpmYWxzZSwiSXNWaXNpYmxlIjpmYWxzZX19LCJHcmlkbGluZVBhbmVsU3R5bGUiOnsiJGlkIjoiMTI5IiwiR3JpZGxpbmVTdHlsZSI6eyIkaWQiOiIxMzAiLCJMaW5lQ29sb3IiOnsiJGlkIjoiMTMxIiwiJHR5cGUiOiJOTFJFLkNvbW1vbi5Eb20uU29saWRDb2xvckJydXNoLCBOTFJFLkNvbW1vbiIsIkNvbG9yIjp7IiRpZCI6IjEzMiIsIkEiOjM4LCJSIjo5MSwiRyI6MTU1LCJCIjoyMTN9fSwiTGluZVdlaWdodCI6MS4wLCJMaW5lVHlwZSI6MCwiUGFyZW50U3R5bGUiOm51bGx9LCJNYXJnaW4iOnsiJGlkIjoiMTMzIiwiVG9wIjowLCJMZWZ0IjowLCJSaWdodCI6MCwiQm90dG9tIjowfSwiUGFkZGluZyI6eyIkaWQiOiIxMzQiLCJUb3AiOjAsIkxlZnQiOjAsIlJpZ2h0IjowLCJCb3R0b20iOjB9LCJCYWNrZ3JvdW5kIjpudWxsLCJJc1Zpc2libGUiOnRydWUsIldpZHRoIjowLjAsIkhlaWdodCI6MC4wLCJCb3JkZXJTdHlsZSI6bnVsbCwiUGFyZW50U3R5bGUiOm51bGx9LCJTaG93RWxhcHNlZFRpbWVHcmFkaWVudFN0eWxlIjpmYWxzZSwiRGVmYXVsdFN3aW1sYW5lU3R5bGUiOnsiJGlkIjoiMTM1IiwiSGVhZGVyU3R5bGUiOnsiJGlkIjoiMTM2IiwiVGV4dFN0eWxlIjp7IiRpZCI6IjEzNyIsIkZvbnRTZXR0aW5ncyI6eyIkaWQiOiIxMzgiLCJGb250U2l6ZSI6MTIsIkZvbnROYW1lIjoiQ2FsaWJyaSIsIklzQm9sZCI6ZmFsc2UsIklzSXRhbGljIjpmYWxzZSwiSXNVbmRlcmxpbmVkIjpmYWxzZSwiUGFyZW50U3R5bGUiOm51bGx9LCJBdXRvU2l6ZSI6MCwiRm9yZWdyb3VuZCI6eyIkaWQiOiIxMzkiLCJDb2xvciI6eyIkaWQiOiIxNDAiLCJBIjoyNTUsIlIiOjMyLCJHIjo1NiwiQiI6MTAwfX0sIk1heFdpZHRoIjoiSW5maW5pdHkiLCJNYXhIZWlnaHQiOiJJbmZpbml0eSIsIlNtYXJ0Rm9yZWdyb3VuZElzQWN0aXZlIjpmYWxzZSwiSG9yaXpvbnRhbEFsaWdubWVudCI6MCwiVmVydGljYWxBbGlnbm1lbnQiOjAsIlNtYXJ0Rm9yZWdyb3VuZCI6bnVsbCwiQmFja2dyb3VuZEZpbGxUeXBlIjowLCJNYXJnaW4iOnsiJGlkIjoiMTQxIiwiVG9wIjowLCJMZWZ0IjowLCJSaWdodCI6MCwiQm90dG9tIjowfSwiUGFkZGluZyI6eyIkaWQiOiIxNDIiLCJUb3AiOjAsIkxlZnQiOjAsIlJpZ2h0IjowLCJCb3R0b20iOjB9LCJCYWNrZ3JvdW5kIjpudWxsLCJJc1Zpc2libGUiOnRydWUsIldpZHRoIjowLjAsIkhlaWdodCI6MC4wLCJCb3JkZXJTdHlsZSI6bnVsbCwiUGFyZW50U3R5bGUiOm51bGx9LCJSZWN0YW5nbGVTdHlsZSI6eyIkaWQiOiIxNDMiLCJNYXJnaW4iOnsiJGlkIjoiMTQ0IiwiVG9wIjowLCJMZWZ0IjowLCJSaWdodCI6MCwiQm90dG9tIjowfSwiUGFkZGluZyI6eyIkaWQiOiIxNDUiLCJUb3AiOjAsIkxlZnQiOjAsIlJpZ2h0IjowLCJCb3R0b20iOjB9LCJCYWNrZ3JvdW5kIjp7IiRpZCI6IjE0NiIsIkNvbG9yIjp7IiRpZCI6IjE0NyIsIkEiOjEyNywiUiI6OTEsIkciOjE1NSwiQiI6MjEzfX0sIklzVmlzaWJsZSI6dHJ1ZSwiV2lkdGgiOjAuMCwiSGVpZ2h0IjowLjAsIkJvcmRlclN0eWxlIjp7IiRpZCI6IjE0OCIsIkxpbmVDb2xvciI6eyIkaWQiOiIxNDkiLCIkdHlwZSI6Ik5MUkUuQ29tbW9uLkRvbS5Tb2xpZENvbG9yQnJ1c2gsIE5MUkUuQ29tbW9uIiwiQ29sb3IiOnsiJGlkIjoiMTUwIiwiQSI6MjU1LCJSIjoyNTUsIkciOjAsIkIiOjB9fSwiTGluZVdlaWdodCI6MC4wLCJMaW5lVHlwZSI6MCwiUGFyZW50U3R5bGUiOm51bGx9LCJQYXJlbnRTdHlsZSI6bnVsbH0sIk1hcmdpbiI6eyIkaWQiOiIxNTEiLCJUb3AiOjAsIkxlZnQiOjAsIlJpZ2h0IjowLCJCb3R0b20iOjB9LCJQYWRkaW5nIjp7IiRpZCI6IjE1MiIsIlRvcCI6MCwiTGVmdCI6MCwiUmlnaHQiOjAsIkJvdHRvbSI6MH0sIkJhY2tncm91bmQiOm51bGwsIklzVmlzaWJsZSI6dHJ1ZSwiV2lkdGgiOjAuMCwiSGVpZ2h0IjowLjAsIkJvcmRlclN0eWxlIjpudWxsLCJQYXJlbnRTdHlsZSI6bnVsbH0sIkJhY2tncm91bmRTdHlsZSI6eyIkaWQiOiIxNTMiLCJNYXJnaW4iOnsiJGlkIjoiMTU0IiwiVG9wIjowLCJMZWZ0IjowLCJSaWdodCI6MCwiQm90dG9tIjowfSwiUGFkZGluZyI6eyIkaWQiOiIxNTUiLCJUb3AiOjAsIkxlZnQiOjAsIlJpZ2h0IjowLCJCb3R0b20iOjB9LCJCYWNrZ3JvdW5kIjp7IiRpZCI6IjE1NiIsIkNvbG9yIjp7IiRpZCI6IjE1NyIsIkEiOjM4LCJSIjo5MSwiRyI6MTU1LCJCIjoyMTN9fSwiSXNWaXNpYmxlIjp0cnVlLCJXaWR0aCI6MC4wLCJIZWlnaHQiOjAuMCwiQm9yZGVyU3R5bGUiOnsiJGlkIjoiMTU4IiwiTGluZUNvbG9yIjp7IiRpZCI6IjE1OSIsIiR0eXBlIjoiTkxSRS5Db21tb24uRG9tLlNvbGlkQ29sb3JCcnVzaCwgTkxSRS5Db21tb24iLCJDb2xvciI6eyIkaWQiOiIxNjAiLCJBIjoyNTUsIlIiOjI1NSwiRyI6MCwiQiI6MH19LCJMaW5lV2VpZ2h0IjowLjAsIkxpbmVUeXBlIjowLCJQYXJlbnRTdHlsZSI6bnVsbH0sIlBhcmVudFN0eWxlIjpudWxsfSwiSXNBYm92ZVRpbWViYW5kIjpmYWxzZSwiTWFyZ2luIjp7IiRpZCI6IjE2MSIsIlRvcCI6MCwiTGVmdCI6MCwiUmlnaHQiOjAsIkJvdHRvbSI6MH0sIlBhZGRpbmciOnsiJGlkIjoiMTYyIiwiVG9wIjowLCJMZWZ0IjowLCJSaWdodCI6MCwiQm90dG9tIjowfSwiSXNWaXNpYmxlIjp0cnVlLCJXaWR0aCI6MC4wLCJIZWlnaHQiOjAuMCwiQm9yZGVyU3R5bGUiOm51bGwsIlBhcmVudFN0eWxlIjpudWxsfX0sIlNjYWxlIjp7IiRpZCI6IjE2MyIsIlN0YXJ0RGF0ZSI6IjAwMDEtMDEtMDFUMDA6MDA6MDAiLCJFbmREYXRlIjoiMjAyMS0xMS0zMFQwMDowMDowMCIsIkZvcm1hdCI6Ik1NTSIsIlR5cGUiOjIsIkF1dG9EYXRlUmFuZ2UiOnRydWUsIldvcmtpbmdEYXlzIjozMSwiVG9kYXlNYXJrZXJUZXh0IjoiVG9kYXkiLCJBdXRvU2NhbGVUeXBlIjp0cnVlfSwiTWlsZXN0b25lcyI6W3siJGlkIjoiMTY0IiwiRGF0ZSI6IjIwMjEtMDEtMjlUMDA6MDA6MDAiLCJTdHlsZSI6eyIkaWQiOiIxNjUiLCJTaGFwZSI6MTksIkNvbm5lY3Rvck1hcmdpbiI6eyIkcmVmIjoiNTUifSwiQ29ubmVjdG9yU3R5bGUiOnsiJGlkIjoiMTY2IiwiTGluZUNvbG9yIjp7IiRyZWYiOiI1NyJ9LCJMaW5lV2VpZ2h0IjoxLjAsIkxpbmVUeXBlIjowLCJQYXJlbnRTdHlsZSI6bnVsbH0sIklzQmVsb3dUaW1lYmFuZCI6ZmFsc2UsIlBvc2l0aW9uT25UYXNrIjowLCJIaWRlRGF0ZSI6ZmFsc2UsIlNoYXBlU2l6ZSI6MywiU3BhY2luZyI6Mi4wLCJQYWRkaW5nIjp7IiRyZWYiOiI1OSJ9LCJTaGFwZVN0eWxlIjp7IiRpZCI6IjE2NyIsIk1hcmdpbiI6eyIkcmVmIjoiNjEifSwiUGFkZGluZyI6eyIkcmVmIjoiNjIifSwiQmFja2dyb3VuZCI6eyIkaWQiOiIxNjgiLCJDb2xvciI6eyIkaWQiOiIxNjkiLCJBIjoyNTUsIlIiOjI1NSwiRyI6MjEwLCJCIjowfX0sIklzVmlzaWJsZSI6dHJ1ZSwiV2lkdGgiOjE3LjMzMzMwNzI2NjIzNTM1MiwiSGVpZ2h0IjoxNy4zMzMzMDcyNjYyMzUzNTIsIkJvcmRlclN0eWxlIjp7IiRpZCI6IjE3MCIsIkxpbmVDb2xvciI6eyIkcmVmIjoiNjYifSwiTGluZVdlaWdodCI6MC4wLCJMaW5lVHlwZSI6MCwiUGFyZW50U3R5bGUiOm51bGx9LCJQYXJlbnRTdHlsZSI6bnVsbH0sIlRpdGxlU3R5bGUiOnsiJGlkIjoiMTcxIiwiRm9udFNldHRpbmdzIjp7IiRpZCI6IjE3MiIsIkZvbnRTaXplIjoxMiwiRm9udE5hbWUiOiJDYWxpYnJpIiwiSXNCb2xkIjpmYWxzZSwiSXNJdGFsaWMiOmZhbHNlLCJJc1VuZGVybGluZWQiOmZhbHNlLCJQYXJlbnRTdHlsZSI6bnVsbH0sIkF1dG9TaXplIjoyLCJGb3JlZ3JvdW5kIjp7IiRpZCI6IjE3MyIsIkNvbG9yIjp7IiRpZCI6IjE3NCIsIkEiOjI1NSwiUiI6MCwiRyI6MCwiQiI6MH19LCJNYXhXaWR0aCI6MjQ5LjMzMzMxMjk4ODI4MTI1LCJNYXhIZWlnaHQiOiJJbmZpbml0eSIsIlNtYXJ0Rm9yZWdyb3VuZElzQWN0aXZlIjpmYWxzZSwiSG9yaXpvbnRhbEFsaWdubWVudCI6MCwiVmVydGljYWxBbGlnbm1lbnQiOjAsIlNtYXJ0Rm9yZWdyb3VuZCI6bnVsbCwiQmFja2dyb3VuZEZpbGxUeXBlIjowLCJNYXJnaW4iOnsiJHJlZiI6IjcyIn0sIlBhZGRpbmciOnsiJHJlZiI6IjczIn0sIkJhY2tncm91bmQiOnsiJHJlZiI6Ijc0In0sIklzVmlzaWJsZSI6dHJ1ZSwiV2lkdGgiOjAuMCwiSGVpZ2h0IjowLjAsIkJvcmRlclN0eWxlIjp7IiRpZCI6IjE3NSIsIkxpbmVDb2xvciI6bnVsbCwiTGluZVdlaWdodCI6MC4wLCJMaW5lVHlwZSI6MCwiUGFyZW50U3R5bGUiOm51bGx9LCJQYXJlbnRTdHlsZSI6bnVsbH0sIkRhdGVTdHlsZSI6eyIkaWQiOiIxNzYiLCJGb250U2V0dGluZ3MiOnsiJGlkIjoiMTc3IiwiRm9udFNpemUiOjEwLCJGb250TmFtZSI6IkNhbGlicmkiLCJJc0JvbGQiOmZhbHNlLCJJc0l0YWxpYyI6ZmFsc2UsIklzVW5kZXJsaW5lZCI6ZmFsc2UsIlBhcmVudFN0eWxlIjpudWxsfSwiQXV0b1NpemUiOjAsIkZvcmVncm91bmQiOnsiJHJlZiI6Ijc3In0sIk1heFdpZHRoIjoyMDAuMCwiTWF4SGVpZ2h0IjoiSW5maW5pdHkiLCJTbWFydEZvcmVncm91bmRJc0FjdGl2ZSI6ZmFsc2UsIkhvcml6b250YWxBbGlnbm1lbnQiOjAsIlZlcnRpY2FsQWxpZ25tZW50IjowLCJTbWFydEZvcmVncm91bmQiOm51bGwsIkJhY2tncm91bmRGaWxsVHlwZSI6MCwiTWFyZ2luIjp7IiRyZWYiOiI3OSJ9LCJQYWRkaW5nIjp7IiRyZWYiOiI4MCJ9LCJCYWNrZ3JvdW5kIjp7IiRyZWYiOiI4MSJ9LCJJc1Zpc2libGUiOmZhbHNlLCJXaWR0aCI6MC4wLCJIZWlnaHQiOjAuMCwiQm9yZGVyU3R5bGUiOnsiJGlkIjoiMTc4IiwiTGluZUNvbG9yIjpudWxsLCJMaW5lV2VpZ2h0IjowLjAsIkxpbmVUeXBlIjowLCJQYXJlbnRTdHlsZSI6bnVsbH0sIlBhcmVudFN0eWxlIjpudWxsfSwiRGF0ZUZvcm1hdCI6eyIkcmVmIjoiODIifSwiSXNWaXNpYmxlIjpmYWxzZSwiUGFyZW50U3R5bGUiOm51bGx9LCJJbmRleCI6OCwiUGVyY2VudGFnZUNvbXBsZXRlIjpudWxsLCJQb3NpdGlvbiI6eyJSYXRpbyI6MC4zOTA4MzEzMDQ0Nzk1MjgzNSwiSXNDdXN0b20iOmZhbHNlfSwiRGF0ZUZvcm1hdCI6eyIkcmVmIjoiODIifSwiUmVsYXRlZFRhc2tJZCI6IjAwMDAwMDAwLTAwMDAtMDAwMC0wMDAwLTAwMDAwMDAwMDAwMCIsIklkIjoiMDFiMTIwMTgtYzA4Mi00MWU2LWI5NGQtZTBjYTQ3NmQ5ZTZiIiwiSW1wb3J0SWQiOm51bGwsIlRpdGxlIjoiU21hbGwgQnVzaW5lc3MgQmFua2luZyBMYXVuY2ggKEluaXRpYWwgRm9jdXNlZCBMYXVuY2gpIiwiTm90ZSI6bnVsbCwiSHlwZXJsaW5rIjp7IiRpZCI6IjE3OSIsIkFkZHJlc3MiOm51bGwsIlN1YkFkZHJlc3MiOm51bGx9LCJJc0NoYW5nZWQiOmZhbHNlLCJJc05ldyI6ZmFsc2V9XSwiVGFza3MiOlt7IiRpZCI6IjE4MCIsIkdyb3VwTmFtZSI6bnVsbCwiU3RhcnREYXRlIjoiMjAxOS0xMS0xOFQwMDowMDowMFoiLCJFbmREYXRlIjoiMjAyMC0wMi0yOFQyMzo1OTowMFoiLCJQZXJjZW50YWdlQ29tcGxldGUiOm51bGwsIlN0eWxlIjp7IiRpZCI6IjE4MSIsIlNoYXBlIjoxLCJTaGFwZVRoaWNrbmVzcyI6MCwiRHVyYXRpb25Gb3JtYXQiOjAsIkluY2x1ZGVOb25Xb3JraW5nRGF5c0luRHVyYXRpb24iOmZhbHNlLCJQZXJjZW50YWdlQ29tcGxldGVTdHlsZSI6eyIkaWQiOiIxODIiLCJGb250U2V0dGluZ3MiOnsiJGlkIjoiMTgzIiwiRm9udFNpemUiOjEwLCJGb250TmFtZSI6IkNhbGlicmkiLCJJc0JvbGQiOmZhbHNlLCJJc0l0YWxpYyI6ZmFsc2UsIklzVW5kZXJsaW5lZCI6ZmFsc2UsIlBhcmVudFN0eWxlIjpudWxsfSwiQXV0b1NpemUiOjAsIkZvcmVncm91bmQiOnsiJGlkIjoiMTg0IiwiQ29sb3IiOnsiJGlkIjoiMTg1IiwiQSI6MjU1LCJSIjoxOTIsIkciOjgwLCJCIjo3N319LCJNYXhXaWR0aCI6MjAwLjAsIk1heEhlaWdodCI6IkluZmluaXR5IiwiU21hcnRGb3JlZ3JvdW5kSXNBY3RpdmUiOmZhbHNlLCJIb3Jpem9udGFsQWxpZ25tZW50IjowLCJWZXJ0aWNhbEFsaWdubWVudCI6MCwiU21hcnRGb3JlZ3JvdW5kIjpudWxsLCJCYWNrZ3JvdW5kRmlsbFR5cGUiOjAsIk1hcmdpbiI6eyIkcmVmIjoiODkifSwiUGFkZGluZyI6eyIkcmVmIjoiOTAifSwiQmFja2dyb3VuZCI6eyIkcmVmIjoiOTEifSwiSXNWaXNpYmxlIjp0cnVlLCJXaWR0aCI6MC4wLCJIZWlnaHQiOjAuMCwiQm9yZGVyU3R5bGUiOnsiJGlkIjoiMTg2IiwiTGluZUNvbG9yIjpudWxsLCJMaW5lV2VpZ2h0IjowLjAsIkxpbmVUeXBlIjowLCJQYXJlbnRTdHlsZSI6bnVsbH0sIlBhcmVudFN0eWxlIjpudWxsfSwiRHVyYXRpb25TdHlsZSI6eyIkaWQiOiIxODciLCJGb250U2V0dGluZ3MiOnsiJGlkIjoiMTg4IiwiRm9udFNpemUiOjEwLCJGb250TmFtZSI6IkNhbGlicmkiLCJJc0JvbGQiOmZhbHNlLCJJc0l0YWxpYyI6ZmFsc2UsIklzVW5kZXJsaW5lZCI6ZmFsc2UsIlBhcmVudFN0eWxlIjpudWxs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xODkiLCJMaW5lQ29sb3IiOm51bGwsIkxpbmVXZWlnaHQiOjAuMCwiTGluZVR5cGUiOjAsIlBhcmVudFN0eWxlIjpudWxsfSwiUGFyZW50U3R5bGUiOm51bGx9LCJIb3Jpem9udGFsQ29ubmVjdG9yU3R5bGUiOnsiJGlkIjoiMTkwIiwiTGluZUNvbG9yIjp7IiRyZWYiOiIxMDAifSwiTGluZVdlaWdodCI6MS4wLCJMaW5lVHlwZSI6MCwiUGFyZW50U3R5bGUiOm51bGx9LCJWZXJ0aWNhbENvbm5lY3RvclN0eWxlIjp7IiRpZCI6IjE5MSIsIkxpbmVDb2xvciI6eyIkcmVmIjoiMTAzIn0sIkxpbmVXZWlnaHQiOjAuMCwiTGluZVR5cGUiOjAsIlBhcmVudFN0eWxlIjpudWxsfSwiTWFyZ2luIjpudWxsLCJTdGFydERhdGVQb3NpdGlvbiI6NiwiRW5kRGF0ZVBvc2l0aW9uIjo2LCJEYXRlSXNWaXNpYmxlIjpmYWxzZSwiVGl0bGVQb3NpdGlvbiI6MCwiRHVyYXRpb25Qb3NpdGlvbiI6NiwiUGVyY2VudGFnZUNvbXBsZXRlZFBvc2l0aW9uIjo2LCJTcGFjaW5nIjozLCJJc0JlbG93VGltZWJhbmQiOnRydWUsIlBlcmNlbnRhZ2VDb21wbGV0ZVNoYXBlT3BhY2l0eSI6MzUsIlNoYXBlU3R5bGUiOnsiJGlkIjoiMTkyIiwiTWFyZ2luIjp7IiRyZWYiOiIxMDYifSwiUGFkZGluZyI6eyIkcmVmIjoiMTA3In0sIkJhY2tncm91bmQiOnsiJGlkIjoiMTkzIiwiQ29sb3IiOnsiJGlkIjoiMTk0IiwiQSI6MjU1LCJSIjoxMzIsIkciOjExNywiQiI6Nzh9fSwiSXNWaXNpYmxlIjp0cnVlLCJXaWR0aCI6MC4wLCJIZWlnaHQiOjEwLjAsIkJvcmRlclN0eWxlIjp7IiRpZCI6IjE5NSIsIkxpbmVDb2xvciI6eyIkcmVmIjoiMTExIn0sIkxpbmVXZWlnaHQiOjAuMCwiTGluZVR5cGUiOjAsIlBhcmVudFN0eWxlIjpudWxsfSwiUGFyZW50U3R5bGUiOm51bGx9LCJUaXRsZVN0eWxlIjp7IiRpZCI6IjE5NiIsIkZvbnRTZXR0aW5ncyI6eyIkaWQiOiIxOTciLCJGb250U2l6ZSI6MTQsIkZvbnROYW1lIjoiQ2FsaWJyaSIsIklzQm9sZCI6dHJ1ZSwiSXNJdGFsaWMiOmZhbHNlLCJJc1VuZGVybGluZWQiOmZhbHNlLCJQYXJlbnRTdHlsZSI6bnVsbH0sIkF1dG9TaXplIjoyLCJGb3JlZ3JvdW5kIjp7IiRpZCI6IjE5OCIsIkNvbG9yIjp7IiRpZCI6IjE5OSIsIkEiOjI1NSwiUiI6MCwiRyI6MCwiQiI6MH19LCJNYXhXaWR0aCI6MzE4LjY2NjY4NzAxMTcxODc1LCJNYXhIZWlnaHQiOiJJbmZpbml0eSIsIlNtYXJ0Rm9yZWdyb3VuZElzQWN0aXZlIjpmYWxzZSwiSG9yaXpvbnRhbEFsaWdubWVudCI6MCwiVmVydGljYWxBbGlnbm1lbnQiOjAsIlNtYXJ0Rm9yZWdyb3VuZCI6bnVsbCwiQmFja2dyb3VuZEZpbGxUeXBlIjowLCJNYXJnaW4iOnsiJHJlZiI6IjExNyJ9LCJQYWRkaW5nIjp7IiRyZWYiOiIxMTgifSwiQmFja2dyb3VuZCI6eyIkcmVmIjoiMTE5In0sIklzVmlzaWJsZSI6dHJ1ZSwiV2lkdGgiOjAuMCwiSGVpZ2h0IjowLjAsIkJvcmRlclN0eWxlIjp7IiRpZCI6IjIwMCIsIkxpbmVDb2xvciI6bnVsbCwiTGluZVdlaWdodCI6MC4wLCJMaW5lVHlwZSI6MCwiUGFyZW50U3R5bGUiOm51bGx9LCJQYXJlbnRTdHlsZSI6bnVsbH0sIkRhdGVTdHlsZSI6eyIkaWQiOiIyMDEiLCJGb250U2V0dGluZ3MiOnsiJGlkIjoiMjAyIiwiRm9udFNpemUiOjEwLCJGb250TmFtZSI6IkNhbGlicmkiLCJJc0JvbGQiOmZhbHNlLCJJc0l0YWxpYyI6ZmFsc2UsIklzVW5kZXJsaW5lZCI6ZmFsc2UsIlBhcmVudFN0eWxlIjpudWxsfSwiQXV0b1NpemUiOjIsIkZvcmVncm91bmQiOnsiJGlkIjoiMjAzIiwiQ29sb3IiOnsiJGlkIjoiMjA0IiwiQSI6MjU1LCJSIjo2OCwiRyI6ODQsIkIiOjEwNn19LCJNYXhXaWR0aCI6NzAuNjY2Njk0NjQxMTEzMjgxLCJNYXhIZWlnaHQiOiJJbmZpbml0eSIsIlNtYXJ0Rm9yZWdyb3VuZElzQWN0aXZlIjpmYWxzZSwiSG9yaXpvbnRhbEFsaWdubWVudCI6MiwiVmVydGljYWxBbGlnbm1lbnQiOjAsIlNtYXJ0Rm9yZWdyb3VuZCI6bnVsbCwiQmFja2dyb3VuZEZpbGxUeXBlIjowLCJNYXJnaW4iOnsiJHJlZiI6IjEyNCJ9LCJQYWRkaW5nIjp7IiRyZWYiOiIxMjUifSwiQmFja2dyb3VuZCI6eyIkcmVmIjoiMTI2In0sIklzVmlzaWJsZSI6ZmFsc2UsIldpZHRoIjowLjAsIkhlaWdodCI6MC4wLCJCb3JkZXJTdHlsZSI6eyIkaWQiOiIyMDUiLCJMaW5lQ29sb3IiOm51bGwsIkxpbmVXZWlnaHQiOjAuMCwiTGluZVR5cGUiOjAsIlBhcmVudFN0eWxlIjpudWxsfSwiUGFyZW50U3R5bGUiOm51bGx9LCJEYXRlRm9ybWF0Ijp7IiRpZCI6IjIwNiIsIkZvcm1hdFN0cmluZyI6Ik1NTSBkLCB5eXl5IiwiU2VwYXJhdG9yIjoiLyIsIlVzZUludGVybmF0aW9uYWxEYXRlRm9ybWF0IjpmYWxzZSwiRGF0ZUlzVmlzaWJsZSI6dHJ1ZSwiVGltZUlzVmlzaWJsZSI6ZmFsc2UsIkhvdXJEaWdpdHMiOjEsIkFtUG1EZXNpZ25hdG9yIjoyLCJUcmltMDBNaW51dGVzIjpmYWxzZSwiTGFzdEtub3duVmlzaWJpbGl0eVN0YXRlIjp7IiRpZCI6IjIwNyIsIkRhdGVQYXJ0SXNWaXNpYmxlIjpmYWxzZSwiVGltZVBhcnRJc1Zpc2libGUiOmZhbHNlfX0sIklzVmlzaWJsZSI6ZmFsc2UsIlBhcmVudFN0eWxlIjpudWxsfSwiSW5kZXgiOjEsIlNtYXJ0RHVyYXRpb25BY3RpdmF0ZWQiOmZhbHNlLCJEYXRlRm9ybWF0Ijp7IiRyZWYiOiIyMDYifSwiSWQiOiJlMzJhMTc0MC0wOWMxLTQxZGMtOWE2ZS02MmE5NmRjZjY3N2MiLCJJbXBvcnRJZCI6bnVsbCwiVGl0bGUiOiJQcm9ncmFtIFNldHVwICsgR292ZXJuYW5jZSBFc3RhYmxpc2hlZCIsIk5vdGUiOm51bGwsIkh5cGVybGluayI6eyIkaWQiOiIyMDgiLCJBZGRyZXNzIjpudWxsLCJTdWJBZGRyZXNzIjpudWxsfSwiSXNDaGFuZ2VkIjpmYWxzZSwiSXNOZXciOmZhbHNlfSx7IiRpZCI6IjIwOSIsIkdyb3VwTmFtZSI6bnVsbCwiU3RhcnREYXRlIjoiMjAxOS0xMi0wOVQwMDowMDowMFoiLCJFbmREYXRlIjoiMjAyMC0wNS0xOFQyMzo1OTowMFoiLCJQZXJjZW50YWdlQ29tcGxldGUiOm51bGwsIlN0eWxlIjp7IiRpZCI6IjIxMCIsIlNoYXBlIjoxLCJTaGFwZVRoaWNrbmVzcyI6MCwiRHVyYXRpb25Gb3JtYXQiOjAsIkluY2x1ZGVOb25Xb3JraW5nRGF5c0luRHVyYXRpb24iOmZhbHNlLCJQZXJjZW50YWdlQ29tcGxldGVTdHlsZSI6eyIkaWQiOiIyMTEiLCJGb250U2V0dGluZ3MiOnsiJGlkIjoiMjEyIiwiRm9udFNpemUiOjEwLCJGb250TmFtZSI6IkNhbGlicmkiLCJJc0JvbGQiOmZhbHNlLCJJc0l0YWxpYyI6ZmFsc2UsIklzVW5kZXJsaW5lZCI6ZmFsc2UsIlBhcmVudFN0eWxlIjpudWxsfSwiQXV0b1NpemUiOjAsIkZvcmVncm91bmQiOnsiJGlkIjoiMjEzIiwiQ29sb3IiOnsiJGlkIjoiMjE0IiwiQSI6MjU1LCJSIjoxOTIsIkciOjgwLCJCIjo3N319LCJNYXhXaWR0aCI6MjAwLjAsIk1heEhlaWdodCI6IkluZmluaXR5IiwiU21hcnRGb3JlZ3JvdW5kSXNBY3RpdmUiOmZhbHNlLCJIb3Jpem9udGFsQWxpZ25tZW50IjowLCJWZXJ0aWNhbEFsaWdubWVudCI6MCwiU21hcnRGb3JlZ3JvdW5kIjpudWxsLCJCYWNrZ3JvdW5kRmlsbFR5cGUiOjAsIk1hcmdpbiI6eyIkcmVmIjoiODkifSwiUGFkZGluZyI6eyIkcmVmIjoiOTAifSwiQmFja2dyb3VuZCI6eyIkcmVmIjoiOTEifSwiSXNWaXNpYmxlIjp0cnVlLCJXaWR0aCI6MC4wLCJIZWlnaHQiOjAuMCwiQm9yZGVyU3R5bGUiOnsiJGlkIjoiMjE1IiwiTGluZUNvbG9yIjpudWxsLCJMaW5lV2VpZ2h0IjowLjAsIkxpbmVUeXBlIjowLCJQYXJlbnRTdHlsZSI6bnVsbH0sIlBhcmVudFN0eWxlIjpudWxsfSwiRHVyYXRpb25TdHlsZSI6eyIkaWQiOiIyMTYiLCJGb250U2V0dGluZ3MiOnsiJGlkIjoiMjE3IiwiRm9udFNpemUiOjEwLCJGb250TmFtZSI6IkNhbGlicmkiLCJJc0JvbGQiOmZhbHNlLCJJc0l0YWxpYyI6ZmFsc2UsIklzVW5kZXJsaW5lZCI6ZmFsc2UsIlBhcmVudFN0eWxlIjpudWxs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yMTgiLCJMaW5lQ29sb3IiOm51bGwsIkxpbmVXZWlnaHQiOjAuMCwiTGluZVR5cGUiOjAsIlBhcmVudFN0eWxlIjpudWxsfSwiUGFyZW50U3R5bGUiOm51bGx9LCJIb3Jpem9udGFsQ29ubmVjdG9yU3R5bGUiOnsiJGlkIjoiMjE5IiwiTGluZUNvbG9yIjp7IiRyZWYiOiIxMDAifSwiTGluZVdlaWdodCI6MS4wLCJMaW5lVHlwZSI6MCwiUGFyZW50U3R5bGUiOm51bGx9LCJWZXJ0aWNhbENvbm5lY3RvclN0eWxlIjp7IiRpZCI6IjIyMCIsIkxpbmVDb2xvciI6eyIkcmVmIjoiMTAzIn0sIkxpbmVXZWlnaHQiOjAuMCwiTGluZVR5cGUiOjAsIlBhcmVudFN0eWxlIjpudWxsfSwiTWFyZ2luIjpudWxsLCJTdGFydERhdGVQb3NpdGlvbiI6NiwiRW5kRGF0ZVBvc2l0aW9uIjo2LCJEYXRlSXNWaXNpYmxlIjpmYWxzZSwiVGl0bGVQb3NpdGlvbiI6MCwiRHVyYXRpb25Qb3NpdGlvbiI6NiwiUGVyY2VudGFnZUNvbXBsZXRlZFBvc2l0aW9uIjo2LCJTcGFjaW5nIjozLCJJc0JlbG93VGltZWJhbmQiOnRydWUsIlBlcmNlbnRhZ2VDb21wbGV0ZVNoYXBlT3BhY2l0eSI6MzUsIlNoYXBlU3R5bGUiOnsiJGlkIjoiMjIxIiwiTWFyZ2luIjp7IiRyZWYiOiIxMDYifSwiUGFkZGluZyI6eyIkcmVmIjoiMTA3In0sIkJhY2tncm91bmQiOnsiJGlkIjoiMjIyIiwiQ29sb3IiOnsiJGlkIjoiMjIzIiwiQSI6MjU1LCJSIjowLCJHIjoxNTQsIkIiOjE2Nn19LCJJc1Zpc2libGUiOnRydWUsIldpZHRoIjowLjAsIkhlaWdodCI6MTAuMCwiQm9yZGVyU3R5bGUiOnsiJGlkIjoiMjI0IiwiTGluZUNvbG9yIjp7IiRyZWYiOiIxMTEifSwiTGluZVdlaWdodCI6MC4wLCJMaW5lVHlwZSI6MCwiUGFyZW50U3R5bGUiOm51bGx9LCJQYXJlbnRTdHlsZSI6bnVsbH0sIlRpdGxlU3R5bGUiOnsiJGlkIjoiMjI1IiwiRm9udFNldHRpbmdzIjp7IiRpZCI6IjIyNiIsIkZvbnRTaXplIjoxNCwiRm9udE5hbWUiOiJDYWxpYnJpIiwiSXNCb2xkIjp0cnVlLCJJc0l0YWxpYyI6ZmFsc2UsIklzVW5kZXJsaW5lZCI6ZmFsc2UsIlBhcmVudFN0eWxlIjpudWxsfSwiQXV0b1NpemUiOjIsIkZvcmVncm91bmQiOnsiJGlkIjoiMjI3IiwiQ29sb3IiOnsiJGlkIjoiMjI4IiwiQSI6MjU1LCJSIjowLCJHIjowLCJCIjowfX0sIk1heFdpZHRoIjo5NC42NjY2OTQ2NDExMTMyODEsIk1heEhlaWdodCI6IkluZmluaXR5IiwiU21hcnRGb3JlZ3JvdW5kSXNBY3RpdmUiOmZhbHNlLCJIb3Jpem9udGFsQWxpZ25tZW50IjowLCJWZXJ0aWNhbEFsaWdubWVudCI6MCwiU21hcnRGb3JlZ3JvdW5kIjpudWxsLCJCYWNrZ3JvdW5kRmlsbFR5cGUiOjAsIk1hcmdpbiI6eyIkcmVmIjoiMTE3In0sIlBhZGRpbmciOnsiJHJlZiI6IjExOCJ9LCJCYWNrZ3JvdW5kIjp7IiRyZWYiOiIxMTkifSwiSXNWaXNpYmxlIjp0cnVlLCJXaWR0aCI6MC4wLCJIZWlnaHQiOjAuMCwiQm9yZGVyU3R5bGUiOnsiJGlkIjoiMjI5IiwiTGluZUNvbG9yIjpudWxsLCJMaW5lV2VpZ2h0IjowLjAsIkxpbmVUeXBlIjowLCJQYXJlbnRTdHlsZSI6bnVsbH0sIlBhcmVudFN0eWxlIjpudWxsfSwiRGF0ZVN0eWxlIjp7IiRpZCI6IjIzMCIsIkZvbnRTZXR0aW5ncyI6eyIkaWQiOiIyMzEiLCJGb250U2l6ZSI6MTAsIkZvbnROYW1lIjoiQ2FsaWJyaSIsIklzQm9sZCI6ZmFsc2UsIklzSXRhbGljIjpmYWxzZSwiSXNVbmRlcmxpbmVkIjpmYWxzZSwiUGFyZW50U3R5bGUiOm51bGx9LCJBdXRvU2l6ZSI6MiwiRm9yZWdyb3VuZCI6eyIkaWQiOiIyMzIiLCJDb2xvciI6eyIkaWQiOiIyMzMiLCJBIjoyNTUsIlIiOjY4LCJHIjo4NCwiQiI6MTA2fX0sIk1heFdpZHRoIjo2OS4zMzMzMDUzNTg4ODY3MTksIk1heEhlaWdodCI6IkluZmluaXR5IiwiU21hcnRGb3JlZ3JvdW5kSXNBY3RpdmUiOmZhbHNlLCJIb3Jpem9udGFsQWxpZ25tZW50IjoyLCJWZXJ0aWNhbEFsaWdubWVudCI6MCwiU21hcnRGb3JlZ3JvdW5kIjpudWxsLCJCYWNrZ3JvdW5kRmlsbFR5cGUiOjAsIk1hcmdpbiI6eyIkcmVmIjoiMTI0In0sIlBhZGRpbmciOnsiJHJlZiI6IjEyNSJ9LCJCYWNrZ3JvdW5kIjp7IiRyZWYiOiIxMjYifSwiSXNWaXNpYmxlIjpmYWxzZSwiV2lkdGgiOjAuMCwiSGVpZ2h0IjowLjAsIkJvcmRlclN0eWxlIjp7IiRpZCI6IjIzNCIsIkxpbmVDb2xvciI6bnVsbCwiTGluZVdlaWdodCI6MC4wLCJMaW5lVHlwZSI6MCwiUGFyZW50U3R5bGUiOm51bGx9LCJQYXJlbnRTdHlsZSI6bnVsbH0sIkRhdGVGb3JtYXQiOnsiJHJlZiI6IjIwNiJ9LCJJc1Zpc2libGUiOmZhbHNlLCJQYXJlbnRTdHlsZSI6bnVsbH0sIkluZGV4IjoyLCJTbWFydER1cmF0aW9uQWN0aXZhdGVkIjpmYWxzZSwiRGF0ZUZvcm1hdCI6eyIkcmVmIjoiMjA2In0sIklkIjoiZGEzZjFjM2EtZGYxMS00ZjNiLWIxOGQtZjgzYWFkMmM4OWQyIiwiSW1wb3J0SWQiOm51bGwsIlRpdGxlIjoiREFPIE1vdGl2ZSIsIk5vdGUiOm51bGwsIkh5cGVybGluayI6eyIkaWQiOiIyMzUiLCJBZGRyZXNzIjpudWxsLCJTdWJBZGRyZXNzIjpudWxsfSwiSXNDaGFuZ2VkIjpmYWxzZSwiSXNOZXciOmZhbHNlfSx7IiRpZCI6IjIzNiIsIkdyb3VwTmFtZSI6bnVsbCwiU3RhcnREYXRlIjoiMjAxOS0xMi0wOVQwMDowMDowMFoiLCJFbmREYXRlIjoiMjAyMC0wOS0xNFQyMzo1OTowMFoiLCJQZXJjZW50YWdlQ29tcGxldGUiOm51bGwsIlN0eWxlIjp7IiRpZCI6IjIzNyIsIlNoYXBlIjoxLCJTaGFwZVRoaWNrbmVzcyI6MCwiRHVyYXRpb25Gb3JtYXQiOjAsIkluY2x1ZGVOb25Xb3JraW5nRGF5c0luRHVyYXRpb24iOmZhbHNlLCJQZXJjZW50YWdlQ29tcGxldGVTdHlsZSI6eyIkaWQiOiIyMzgiLCJGb250U2V0dGluZ3MiOnsiJGlkIjoiMjM5IiwiRm9udFNpemUiOjEwLCJGb250TmFtZSI6IkNhbGlicmkiLCJJc0JvbGQiOmZhbHNlLCJJc0l0YWxpYyI6ZmFsc2UsIklzVW5kZXJsaW5lZCI6ZmFsc2UsIlBhcmVudFN0eWxlIjpudWxsfSwiQXV0b1NpemUiOjAsIkZvcmVncm91bmQiOnsiJGlkIjoiMjQwIiwiQ29sb3IiOnsiJGlkIjoiMjQx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HJlZiI6Ijg5In0sIlBhZGRpbmciOnsiJHJlZiI6IjkwIn0sIkJhY2tncm91bmQiOnsiJHJlZiI6IjkxIn0sIklzVmlzaWJsZSI6dHJ1ZSwiV2lkdGgiOjAuMCwiSGVpZ2h0IjowLjAsIkJvcmRlclN0eWxlIjp7IiRpZCI6IjI0MiIsIkxpbmVDb2xvciI6bnVsbCwiTGluZVdlaWdodCI6MC4wLCJMaW5lVHlwZSI6MCwiUGFyZW50U3R5bGUiOm51bGx9LCJQYXJlbnRTdHlsZSI6bnVsbH0sIkR1cmF0aW9uU3R5bGUiOnsiJGlkIjoiMjQzIiwiRm9udFNldHRpbmdzIjp7IiRpZCI6IjI0NCIsIkZvbnRTaXplIjoxMCwiRm9udE5hbWUiOiJDYWxpYnJpIiwiSXNCb2xkIjpmYWxzZSwiSXNJdGFsaWMiOmZhbHNlLCJJc1VuZGVybGluZWQiOmZhbHNlLCJQYXJlbnRTdHlsZSI6bnVsbH0sIkF1dG9TaXplIjowLCJGb3JlZ3JvdW5kIjp7IiRyZWYiOiI5NCJ9LCJNYXhXaWR0aCI6MjAwLjAsIk1heEhlaWdodCI6IkluZmluaXR5IiwiU21hcnRGb3JlZ3JvdW5kSXNBY3RpdmUiOmZhbHNlLCJIb3Jpem9udGFsQWxpZ25tZW50IjowLCJWZXJ0aWNhbEFsaWdubWVudCI6MCwiU21hcnRGb3JlZ3JvdW5kIjpudWxsLCJCYWNrZ3JvdW5kRmlsbFR5cGUiOjAsIk1hcmdpbiI6eyIkcmVmIjoiOTYifSwiUGFkZGluZyI6eyIkcmVmIjoiOTcifSwiQmFja2dyb3VuZCI6eyIkcmVmIjoiOTgifSwiSXNWaXNpYmxlIjp0cnVlLCJXaWR0aCI6MC4wLCJIZWlnaHQiOjAuMCwiQm9yZGVyU3R5bGUiOnsiJGlkIjoiMjQ1IiwiTGluZUNvbG9yIjpudWxsLCJMaW5lV2VpZ2h0IjowLjAsIkxpbmVUeXBlIjowLCJQYXJlbnRTdHlsZSI6bnVsbH0sIlBhcmVudFN0eWxlIjpudWxsfSwiSG9yaXpvbnRhbENvbm5lY3RvclN0eWxlIjp7IiRpZCI6IjI0NiIsIkxpbmVDb2xvciI6eyIkcmVmIjoiMTAwIn0sIkxpbmVXZWlnaHQiOjEuMCwiTGluZVR5cGUiOjAsIlBhcmVudFN0eWxlIjpudWxsfSwiVmVydGljYWxDb25uZWN0b3JTdHlsZSI6eyIkaWQiOiIyNDciLCJMaW5lQ29sb3IiOnsiJHJlZiI6IjEwMyJ9LCJMaW5lV2VpZ2h0IjowLjAsIkxpbmVUeXBlIjowLCJQYXJlbnRTdHlsZSI6bnVsbH0sIk1hcmdpbiI6bnVsbCwiU3RhcnREYXRlUG9zaXRpb24iOjYsIkVuZERhdGVQb3NpdGlvbiI6NiwiRGF0ZUlzVmlzaWJsZSI6ZmFsc2UsIlRpdGxlUG9zaXRpb24iOjAsIkR1cmF0aW9uUG9zaXRpb24iOjYsIlBlcmNlbnRhZ2VDb21wbGV0ZWRQb3NpdGlvbiI6NiwiU3BhY2luZyI6MywiSXNCZWxvd1RpbWViYW5kIjp0cnVlLCJQZXJjZW50YWdlQ29tcGxldGVTaGFwZU9wYWNpdHkiOjM1LCJTaGFwZVN0eWxlIjp7IiRpZCI6IjI0OCIsIk1hcmdpbiI6eyIkcmVmIjoiMTA2In0sIlBhZGRpbmciOnsiJHJlZiI6IjEwNyJ9LCJCYWNrZ3JvdW5kIjp7IiRpZCI6IjI0OSIsIkNvbG9yIjp7IiRpZCI6IjI1MCIsIkEiOjI1NSwiUiI6MCwiRyI6MTU0LCJCIjoxNjZ9fSwiSXNWaXNpYmxlIjp0cnVlLCJXaWR0aCI6MC4wLCJIZWlnaHQiOjEwLjAsIkJvcmRlclN0eWxlIjp7IiRpZCI6IjI1MSIsIkxpbmVDb2xvciI6eyIkcmVmIjoiMTExIn0sIkxpbmVXZWlnaHQiOjAuMCwiTGluZVR5cGUiOjAsIlBhcmVudFN0eWxlIjpudWxsfSwiUGFyZW50U3R5bGUiOm51bGx9LCJUaXRsZVN0eWxlIjp7IiRpZCI6IjI1MiIsIkZvbnRTZXR0aW5ncyI6eyIkaWQiOiIyNTMiLCJGb250U2l6ZSI6MTQsIkZvbnROYW1lIjoiQ2FsaWJyaSIsIklzQm9sZCI6dHJ1ZSwiSXNJdGFsaWMiOmZhbHNlLCJJc1VuZGVybGluZWQiOmZhbHNlLCJQYXJlbnRTdHlsZSI6bnVsbH0sIkF1dG9TaXplIjoyLCJGb3JlZ3JvdW5kIjp7IiRpZCI6IjI1NCIsIkNvbG9yIjp7IiRpZCI6IjI1NSIsIkEiOjI1NSwiUiI6MCwiRyI6MCwiQiI6MH19LCJNYXhXaWR0aCI6MjU2LjAsIk1heEhlaWdodCI6IkluZmluaXR5IiwiU21hcnRGb3JlZ3JvdW5kSXNBY3RpdmUiOmZhbHNlLCJIb3Jpem9udGFsQWxpZ25tZW50IjowLCJWZXJ0aWNhbEFsaWdubWVudCI6MCwiU21hcnRGb3JlZ3JvdW5kIjpudWxsLCJCYWNrZ3JvdW5kRmlsbFR5cGUiOjAsIk1hcmdpbiI6eyIkcmVmIjoiMTE3In0sIlBhZGRpbmciOnsiJHJlZiI6IjExOCJ9LCJCYWNrZ3JvdW5kIjp7IiRyZWYiOiIxMTkifSwiSXNWaXNpYmxlIjp0cnVlLCJXaWR0aCI6MC4wLCJIZWlnaHQiOjAuMCwiQm9yZGVyU3R5bGUiOnsiJGlkIjoiMjU2IiwiTGluZUNvbG9yIjpudWxsLCJMaW5lV2VpZ2h0IjowLjAsIkxpbmVUeXBlIjowLCJQYXJlbnRTdHlsZSI6bnVsbH0sIlBhcmVudFN0eWxlIjpudWxsfSwiRGF0ZVN0eWxlIjp7IiRpZCI6IjI1NyIsIkZvbnRTZXR0aW5ncyI6eyIkaWQiOiIyNTgiLCJGb250U2l6ZSI6MTAsIkZvbnROYW1lIjoiQ2FsaWJyaSIsIklzQm9sZCI6ZmFsc2UsIklzSXRhbGljIjpmYWxzZSwiSXNVbmRlcmxpbmVkIjpmYWxzZSwiUGFyZW50U3R5bGUiOm51bGx9LCJBdXRvU2l6ZSI6MiwiRm9yZWdyb3VuZCI6eyIkaWQiOiIyNTkiLCJDb2xvciI6eyIkaWQiOiIyNjAiLCJBIjoyNTUsIlIiOjY4LCJHIjo4NCwiQiI6MTA2fX0sIk1heFdpZHRoIjo3MC42NjY2OTQ2NDExMTMyODEsIk1heEhlaWdodCI6IkluZmluaXR5IiwiU21hcnRGb3JlZ3JvdW5kSXNBY3RpdmUiOmZhbHNlLCJIb3Jpem9udGFsQWxpZ25tZW50IjoyLCJWZXJ0aWNhbEFsaWdubWVudCI6MCwiU21hcnRGb3JlZ3JvdW5kIjpudWxsLCJCYWNrZ3JvdW5kRmlsbFR5cGUiOjAsIk1hcmdpbiI6eyIkcmVmIjoiMTI0In0sIlBhZGRpbmciOnsiJHJlZiI6IjEyNSJ9LCJCYWNrZ3JvdW5kIjp7IiRyZWYiOiIxMjYifSwiSXNWaXNpYmxlIjpmYWxzZSwiV2lkdGgiOjAuMCwiSGVpZ2h0IjowLjAsIkJvcmRlclN0eWxlIjp7IiRpZCI6IjI2MSIsIkxpbmVDb2xvciI6bnVsbCwiTGluZVdlaWdodCI6MC4wLCJMaW5lVHlwZSI6MCwiUGFyZW50U3R5bGUiOm51bGx9LCJQYXJlbnRTdHlsZSI6bnVsbH0sIkRhdGVGb3JtYXQiOnsiJHJlZiI6IjIwNiJ9LCJJc1Zpc2libGUiOmZhbHNlLCJQYXJlbnRTdHlsZSI6bnVsbH0sIkluZGV4IjozLCJTbWFydER1cmF0aW9uQWN0aXZhdGVkIjpmYWxzZSwiRGF0ZUZvcm1hdCI6eyIkcmVmIjoiMjA2In0sIklkIjoiN2Q3YTNmMzMtYmIwMi00MDA1LTk1MGQtODg3NGVjMjJlOGY5IiwiSW1wb3J0SWQiOm51bGwsIlRpdGxlIjoiREFPIFBlcnNvbmFsIChGdWxsIEZ1bmN0aW9uYWxpdHkpIiwiTm90ZSI6bnVsbCwiSHlwZXJsaW5rIjp7IiRpZCI6IjI2MiIsIkFkZHJlc3MiOm51bGwsIlN1YkFkZHJlc3MiOm51bGx9LCJJc0NoYW5nZWQiOmZhbHNlLCJJc05ldyI6ZmFsc2V9LHsiJGlkIjoiMjYzIiwiR3JvdXBOYW1lIjpudWxsLCJTdGFydERhdGUiOiIyMDIwLTA2LTAxVDAwOjAwOjAwWiIsIkVuZERhdGUiOiIyMDIwLTExLTI3VDIzOjU5OjAwWiIsIlBlcmNlbnRhZ2VDb21wbGV0ZSI6bnVsbCwiU3R5bGUiOnsiJGlkIjoiMjY0IiwiU2hhcGUiOjEsIlNoYXBlVGhpY2tuZXNzIjowLCJEdXJhdGlvbkZvcm1hdCI6MCwiSW5jbHVkZU5vbldvcmtpbmdEYXlzSW5EdXJhdGlvbiI6ZmFsc2UsIlBlcmNlbnRhZ2VDb21wbGV0ZVN0eWxlIjp7IiRpZCI6IjI2NSIsIkZvbnRTZXR0aW5ncyI6eyIkaWQiOiIyNjYiLCJGb250U2l6ZSI6MTAsIkZvbnROYW1lIjoiQ2FsaWJyaSIsIklzQm9sZCI6ZmFsc2UsIklzSXRhbGljIjpmYWxzZSwiSXNVbmRlcmxpbmVkIjpmYWxzZSwiUGFyZW50U3R5bGUiOm51bGx9LCJBdXRvU2l6ZSI6MCwiRm9yZWdyb3VuZCI6eyIkaWQiOiIyNjciLCJDb2xvciI6eyIkaWQiOiIyNjgiLCJBIjoyNTUsIlIiOjE5MiwiRyI6ODAsIkIiOjc3fX0sIk1heFdpZHRoIjoyMDAuMCwiTWF4SGVpZ2h0IjoiSW5maW5pdHkiLCJTbWFydEZvcmVncm91bmRJc0FjdGl2ZSI6ZmFsc2UsIkhvcml6b250YWxBbGlnbm1lbnQiOjAsIlZlcnRpY2FsQWxpZ25tZW50IjowLCJTbWFydEZvcmVncm91bmQiOm51bGwsIkJhY2tncm91bmRGaWxsVHlwZSI6MCwiTWFyZ2luIjp7IiRyZWYiOiI4OSJ9LCJQYWRkaW5nIjp7IiRyZWYiOiI5MCJ9LCJCYWNrZ3JvdW5kIjp7IiRyZWYiOiI5MSJ9LCJJc1Zpc2libGUiOnRydWUsIldpZHRoIjowLjAsIkhlaWdodCI6MC4wLCJCb3JkZXJTdHlsZSI6eyIkaWQiOiIyNjkiLCJMaW5lQ29sb3IiOm51bGwsIkxpbmVXZWlnaHQiOjAuMCwiTGluZVR5cGUiOjAsIlBhcmVudFN0eWxlIjpudWxsfSwiUGFyZW50U3R5bGUiOm51bGx9LCJEdXJhdGlvblN0eWxlIjp7IiRpZCI6IjI3MCIsIkZvbnRTZXR0aW5ncyI6eyIkaWQiOiIyNzEiLCJGb250U2l6ZSI6MTAsIkZvbnROYW1lIjoiQ2FsaWJyaSIsIklzQm9sZCI6ZmFsc2UsIklzSXRhbGljIjpmYWxzZSwiSXNVbmRlcmxpbmVkIjpmYWxzZSwiUGFyZW50U3R5bGUiOm51bGx9LCJBdXRvU2l6ZSI6MCwiRm9yZWdyb3VuZCI6eyIkcmVmIjoiOTQifSwiTWF4V2lkdGgiOjIwMC4wLCJNYXhIZWlnaHQiOiJJbmZpbml0eSIsIlNtYXJ0Rm9yZWdyb3VuZElzQWN0aXZlIjpmYWxzZSwiSG9yaXpvbnRhbEFsaWdubWVudCI6MCwiVmVydGljYWxBbGlnbm1lbnQiOjAsIlNtYXJ0Rm9yZWdyb3VuZCI6bnVsbCwiQmFja2dyb3VuZEZpbGxUeXBlIjowLCJNYXJnaW4iOnsiJHJlZiI6Ijk2In0sIlBhZGRpbmciOnsiJHJlZiI6Ijk3In0sIkJhY2tncm91bmQiOnsiJHJlZiI6Ijk4In0sIklzVmlzaWJsZSI6dHJ1ZSwiV2lkdGgiOjAuMCwiSGVpZ2h0IjowLjAsIkJvcmRlclN0eWxlIjp7IiRpZCI6IjI3MiIsIkxpbmVDb2xvciI6bnVsbCwiTGluZVdlaWdodCI6MC4wLCJMaW5lVHlwZSI6MCwiUGFyZW50U3R5bGUiOm51bGx9LCJQYXJlbnRTdHlsZSI6bnVsbH0sIkhvcml6b250YWxDb25uZWN0b3JTdHlsZSI6eyIkaWQiOiIyNzMiLCJMaW5lQ29sb3IiOnsiJHJlZiI6IjEwMCJ9LCJMaW5lV2VpZ2h0IjoxLjAsIkxpbmVUeXBlIjowLCJQYXJlbnRTdHlsZSI6bnVsbH0sIlZlcnRpY2FsQ29ubmVjdG9yU3R5bGUiOnsiJGlkIjoiMjc0IiwiTGluZUNvbG9yIjp7IiRyZWYiOiIxMDMifSwiTGluZVdlaWdodCI6MC4wLCJMaW5lVHlwZSI6MCwiUGFyZW50U3R5bGUiOm51bGx9LCJNYXJnaW4iOm51bGwsIlN0YXJ0RGF0ZVBvc2l0aW9uIjo2LCJFbmREYXRlUG9zaXRpb24iOjYsIkRhdGVJc1Zpc2libGUiOmZhbHNlLCJUaXRsZVBvc2l0aW9uIjowLCJEdXJhdGlvblBvc2l0aW9uIjo2LCJQZXJjZW50YWdlQ29tcGxldGVkUG9zaXRpb24iOjYsIlNwYWNpbmciOjMsIklzQmVsb3dUaW1lYmFuZCI6dHJ1ZSwiUGVyY2VudGFnZUNvbXBsZXRlU2hhcGVPcGFjaXR5IjozNSwiU2hhcGVTdHlsZSI6eyIkaWQiOiIyNzUiLCJNYXJnaW4iOnsiJHJlZiI6IjEwNiJ9LCJQYWRkaW5nIjp7IiRyZWYiOiIxMDcifSwiQmFja2dyb3VuZCI6eyIkaWQiOiIyNzYiLCJDb2xvciI6eyIkaWQiOiIyNzciLCJBIjoyNTUsIlIiOjAsIkciOjE1NCwiQiI6MTY2fX0sIklzVmlzaWJsZSI6dHJ1ZSwiV2lkdGgiOjAuMCwiSGVpZ2h0IjoxMC4wLCJCb3JkZXJTdHlsZSI6eyIkaWQiOiIyNzgiLCJMaW5lQ29sb3IiOnsiJHJlZiI6IjExMSJ9LCJMaW5lV2VpZ2h0IjowLjAsIkxpbmVUeXBlIjowLCJQYXJlbnRTdHlsZSI6bnVsbH0sIlBhcmVudFN0eWxlIjpudWxsfSwiVGl0bGVTdHlsZSI6eyIkaWQiOiIyNzkiLCJGb250U2V0dGluZ3MiOnsiJGlkIjoiMjgwIiwiRm9udFNpemUiOjE0LCJGb250TmFtZSI6IkNhbGlicmkiLCJJc0JvbGQiOnRydWUsIklzSXRhbGljIjpmYWxzZSwiSXNVbmRlcmxpbmVkIjpmYWxzZSwiUGFyZW50U3R5bGUiOm51bGx9LCJBdXRvU2l6ZSI6MiwiRm9yZWdyb3VuZCI6eyIkaWQiOiIyODEiLCJDb2xvciI6eyIkaWQiOiIyODIiLCJBIjoyNTUsIlIiOjAsIkciOjAsIkIiOjB9fSwiTWF4V2lkdGgiOjI4Mi42NjY2ODcwMTE3MTg3NSwiTWF4SGVpZ2h0IjoiSW5maW5pdHkiLCJTbWFydEZvcmVncm91bmRJc0FjdGl2ZSI6ZmFsc2UsIkhvcml6b250YWxBbGlnbm1lbnQiOjAsIlZlcnRpY2FsQWxpZ25tZW50IjowLCJTbWFydEZvcmVncm91bmQiOm51bGwsIkJhY2tncm91bmRGaWxsVHlwZSI6MCwiTWFyZ2luIjp7IiRyZWYiOiIxMTcifSwiUGFkZGluZyI6eyIkcmVmIjoiMTE4In0sIkJhY2tncm91bmQiOnsiJHJlZiI6IjExOSJ9LCJJc1Zpc2libGUiOnRydWUsIldpZHRoIjowLjAsIkhlaWdodCI6MC4wLCJCb3JkZXJTdHlsZSI6eyIkaWQiOiIyODMiLCJMaW5lQ29sb3IiOm51bGwsIkxpbmVXZWlnaHQiOjAuMCwiTGluZVR5cGUiOjAsIlBhcmVudFN0eWxlIjpudWxsfSwiUGFyZW50U3R5bGUiOm51bGx9LCJEYXRlU3R5bGUiOnsiJGlkIjoiMjg0IiwiRm9udFNldHRpbmdzIjp7IiRpZCI6IjI4NSIsIkZvbnRTaXplIjoxMCwiRm9udE5hbWUiOiJDYWxpYnJpIiwiSXNCb2xkIjpmYWxzZSwiSXNJdGFsaWMiOmZhbHNlLCJJc1VuZGVybGluZWQiOmZhbHNlLCJQYXJlbnRTdHlsZSI6bnVsbH0sIkF1dG9TaXplIjoyLCJGb3JlZ3JvdW5kIjp7IiRpZCI6IjI4NiIsIkNvbG9yIjp7IiRpZCI6IjI4NyIsIkEiOjI1NSwiUiI6NjgsIkciOjg0LCJCIjoxMDZ9fSwiTWF4V2lkdGgiOjcyLjAsIk1heEhlaWdodCI6IkluZmluaXR5IiwiU21hcnRGb3JlZ3JvdW5kSXNBY3RpdmUiOmZhbHNlLCJIb3Jpem9udGFsQWxpZ25tZW50IjowLCJWZXJ0aWNhbEFsaWdubWVudCI6MCwiU21hcnRGb3JlZ3JvdW5kIjpudWxsLCJCYWNrZ3JvdW5kRmlsbFR5cGUiOjAsIk1hcmdpbiI6eyIkcmVmIjoiMTI0In0sIlBhZGRpbmciOnsiJHJlZiI6IjEyNSJ9LCJCYWNrZ3JvdW5kIjp7IiRyZWYiOiIxMjYifSwiSXNWaXNpYmxlIjpmYWxzZSwiV2lkdGgiOjAuMCwiSGVpZ2h0IjowLjAsIkJvcmRlclN0eWxlIjp7IiRpZCI6IjI4OCIsIkxpbmVDb2xvciI6bnVsbCwiTGluZVdlaWdodCI6MC4wLCJMaW5lVHlwZSI6MCwiUGFyZW50U3R5bGUiOm51bGx9LCJQYXJlbnRTdHlsZSI6bnVsbH0sIkRhdGVGb3JtYXQiOnsiJHJlZiI6IjIwNiJ9LCJJc1Zpc2libGUiOmZhbHNlLCJQYXJlbnRTdHlsZSI6bnVsbH0sIkluZGV4Ijo0LCJTbWFydER1cmF0aW9uQWN0aXZhdGVkIjpmYWxzZSwiRGF0ZUZvcm1hdCI6eyIkcmVmIjoiMjA2In0sIklkIjoiN2JmYjhhMzgtMmE5OS00NDM4LTkzNzUtZGJmMjQ2MDEzYmY3IiwiSW1wb3J0SWQiOm51bGwsIlRpdGxlIjoiU21hbGwgQnVzaW5lc3MgREFPIChHbyBMaXZlIFJlYWR5KSAiLCJOb3RlIjpudWxsLCJIeXBlcmxpbmsiOnsiJGlkIjoiMjg5IiwiQWRkcmVzcyI6bnVsbCwiU3ViQWRkcmVzcyI6bnVsbH0sIklzQ2hhbmdlZCI6ZmFsc2UsIklzTmV3IjpmYWxzZX0seyIkaWQiOiIyOTAiLCJHcm91cE5hbWUiOm51bGwsIlN0YXJ0RGF0ZSI6IjIwMjAtMDktMjNUMDA6MDA6MDBaIiwiRW5kRGF0ZSI6IjIwMjEtMDMtMjJUMjM6NTk6MDBaIiwiUGVyY2VudGFnZUNvbXBsZXRlIjpudWxsLCJTdHlsZSI6eyIkaWQiOiIyOTEiLCJTaGFwZSI6MSwiU2hhcGVUaGlja25lc3MiOjAsIkR1cmF0aW9uRm9ybWF0IjowLCJJbmNsdWRlTm9uV29ya2luZ0RheXNJbkR1cmF0aW9uIjpmYWxzZSwiUGVyY2VudGFnZUNvbXBsZXRlU3R5bGUiOnsiJGlkIjoiMjkyIiwiRm9udFNldHRpbmdzIjp7IiRpZCI6IjI5MyIsIkZvbnRTaXplIjoxMCwiRm9udE5hbWUiOiJDYWxpYnJpIiwiSXNCb2xkIjpmYWxzZSwiSXNJdGFsaWMiOmZhbHNlLCJJc1VuZGVybGluZWQiOmZhbHNlLCJQYXJlbnRTdHlsZSI6bnVsbH0sIkF1dG9TaXplIjowLCJGb3JlZ3JvdW5kIjp7IiRpZCI6IjI5NCIsIkNvbG9yIjp7IiRpZCI6IjI5NSIsIkEiOjI1NSwiUiI6MTkyLCJHIjo4MCwiQiI6Nzd9fSwiTWF4V2lkdGgiOjIwMC4wLCJNYXhIZWlnaHQiOiJJbmZpbml0eSIsIlNtYXJ0Rm9yZWdyb3VuZElzQWN0aXZlIjpmYWxzZSwiSG9yaXpvbnRhbEFsaWdubWVudCI6MCwiVmVydGljYWxBbGlnbm1lbnQiOjAsIlNtYXJ0Rm9yZWdyb3VuZCI6bnVsbCwiQmFja2dyb3VuZEZpbGxUeXBlIjowLCJNYXJnaW4iOnsiJHJlZiI6Ijg5In0sIlBhZGRpbmciOnsiJHJlZiI6IjkwIn0sIkJhY2tncm91bmQiOnsiJHJlZiI6IjkxIn0sIklzVmlzaWJsZSI6dHJ1ZSwiV2lkdGgiOjAuMCwiSGVpZ2h0IjowLjAsIkJvcmRlclN0eWxlIjp7IiRpZCI6IjI5NiIsIkxpbmVDb2xvciI6bnVsbCwiTGluZVdlaWdodCI6MC4wLCJMaW5lVHlwZSI6MCwiUGFyZW50U3R5bGUiOm51bGx9LCJQYXJlbnRTdHlsZSI6bnVsbH0sIkR1cmF0aW9uU3R5bGUiOnsiJGlkIjoiMjk3IiwiRm9udFNldHRpbmdzIjp7IiRpZCI6IjI5OCIsIkZvbnRTaXplIjoxMCwiRm9udE5hbWUiOiJDYWxpYnJpIiwiSXNCb2xkIjpmYWxzZSwiSXNJdGFsaWMiOmZhbHNlLCJJc1VuZGVybGluZWQiOmZhbHNlLCJQYXJlbnRTdHlsZSI6bnVsbH0sIkF1dG9TaXplIjowLCJGb3JlZ3JvdW5kIjp7IiRyZWYiOiI5NCJ9LCJNYXhXaWR0aCI6MjAwLjAsIk1heEhlaWdodCI6IkluZmluaXR5IiwiU21hcnRGb3JlZ3JvdW5kSXNBY3RpdmUiOmZhbHNlLCJIb3Jpem9udGFsQWxpZ25tZW50IjowLCJWZXJ0aWNhbEFsaWdubWVudCI6MCwiU21hcnRGb3JlZ3JvdW5kIjpudWxsLCJCYWNrZ3JvdW5kRmlsbFR5cGUiOjAsIk1hcmdpbiI6eyIkcmVmIjoiOTYifSwiUGFkZGluZyI6eyIkcmVmIjoiOTcifSwiQmFja2dyb3VuZCI6eyIkcmVmIjoiOTgifSwiSXNWaXNpYmxlIjp0cnVlLCJXaWR0aCI6MC4wLCJIZWlnaHQiOjAuMCwiQm9yZGVyU3R5bGUiOnsiJGlkIjoiMjk5IiwiTGluZUNvbG9yIjpudWxsLCJMaW5lV2VpZ2h0IjowLjAsIkxpbmVUeXBlIjowLCJQYXJlbnRTdHlsZSI6bnVsbH0sIlBhcmVudFN0eWxlIjpudWxsfSwiSG9yaXpvbnRhbENvbm5lY3RvclN0eWxlIjp7IiRpZCI6IjMwMCIsIkxpbmVDb2xvciI6eyIkcmVmIjoiMTAwIn0sIkxpbmVXZWlnaHQiOjEuMCwiTGluZVR5cGUiOjAsIlBhcmVudFN0eWxlIjpudWxsfSwiVmVydGljYWxDb25uZWN0b3JTdHlsZSI6eyIkaWQiOiIzMDEiLCJMaW5lQ29sb3IiOnsiJHJlZiI6IjEwMyJ9LCJMaW5lV2VpZ2h0IjowLjAsIkxpbmVUeXBlIjowLCJQYXJlbnRTdHlsZSI6bnVsbH0sIk1hcmdpbiI6bnVsbCwiU3RhcnREYXRlUG9zaXRpb24iOjYsIkVuZERhdGVQb3NpdGlvbiI6NiwiRGF0ZUlzVmlzaWJsZSI6ZmFsc2UsIlRpdGxlUG9zaXRpb24iOjAsIkR1cmF0aW9uUG9zaXRpb24iOjYsIlBlcmNlbnRhZ2VDb21wbGV0ZWRQb3NpdGlvbiI6NiwiU3BhY2luZyI6MywiSXNCZWxvd1RpbWViYW5kIjp0cnVlLCJQZXJjZW50YWdlQ29tcGxldGVTaGFwZU9wYWNpdHkiOjM1LCJTaGFwZVN0eWxlIjp7IiRpZCI6IjMwMiIsIk1hcmdpbiI6eyIkcmVmIjoiMTA2In0sIlBhZGRpbmciOnsiJHJlZiI6IjEwNyJ9LCJCYWNrZ3JvdW5kIjp7IiRpZCI6IjMwMyIsIkNvbG9yIjp7IiRpZCI6IjMwNCIsIkEiOjI1NSwiUiI6MCwiRyI6MTU0LCJCIjoxNjZ9fSwiSXNWaXNpYmxlIjp0cnVlLCJXaWR0aCI6MC4wLCJIZWlnaHQiOjEwLjAsIkJvcmRlclN0eWxlIjp7IiRpZCI6IjMwNSIsIkxpbmVDb2xvciI6eyIkcmVmIjoiMTExIn0sIkxpbmVXZWlnaHQiOjAuMCwiTGluZVR5cGUiOjAsIlBhcmVudFN0eWxlIjpudWxsfSwiUGFyZW50U3R5bGUiOm51bGx9LCJUaXRsZVN0eWxlIjp7IiRpZCI6IjMwNiIsIkZvbnRTZXR0aW5ncyI6eyIkaWQiOiIzMDciLCJGb250U2l6ZSI6MTQsIkZvbnROYW1lIjoiQ2FsaWJyaSIsIklzQm9sZCI6dHJ1ZSwiSXNJdGFsaWMiOmZhbHNlLCJJc1VuZGVybGluZWQiOmZhbHNlLCJQYXJlbnRTdHlsZSI6bnVsbH0sIkF1dG9TaXplIjoyLCJGb3JlZ3JvdW5kIjp7IiRpZCI6IjMwOCIsIkNvbG9yIjp7IiRpZCI6IjMwOSIsIkEiOjI1NSwiUiI6MCwiRyI6MCwiQiI6MH19LCJNYXhXaWR0aCI6MTc4LjY2NjY4NzAxMTcxODc1LCJNYXhIZWlnaHQiOiJJbmZpbml0eSIsIlNtYXJ0Rm9yZWdyb3VuZElzQWN0aXZlIjpmYWxzZSwiSG9yaXpvbnRhbEFsaWdubWVudCI6MCwiVmVydGljYWxBbGlnbm1lbnQiOjAsIlNtYXJ0Rm9yZWdyb3VuZCI6bnVsbCwiQmFja2dyb3VuZEZpbGxUeXBlIjowLCJNYXJnaW4iOnsiJHJlZiI6IjExNyJ9LCJQYWRkaW5nIjp7IiRyZWYiOiIxMTgifSwiQmFja2dyb3VuZCI6eyIkcmVmIjoiMTE5In0sIklzVmlzaWJsZSI6dHJ1ZSwiV2lkdGgiOjAuMCwiSGVpZ2h0IjowLjAsIkJvcmRlclN0eWxlIjp7IiRpZCI6IjMxMCIsIkxpbmVDb2xvciI6bnVsbCwiTGluZVdlaWdodCI6MC4wLCJMaW5lVHlwZSI6MCwiUGFyZW50U3R5bGUiOm51bGx9LCJQYXJlbnRTdHlsZSI6bnVsbH0sIkRhdGVTdHlsZSI6eyIkaWQiOiIzMTEiLCJGb250U2V0dGluZ3MiOnsiJGlkIjoiMzEyIiwiRm9udFNpemUiOjEwLCJGb250TmFtZSI6IkNhbGlicmkiLCJJc0JvbGQiOmZhbHNlLCJJc0l0YWxpYyI6ZmFsc2UsIklzVW5kZXJsaW5lZCI6ZmFsc2UsIlBhcmVudFN0eWxlIjpudWxsfSwiQXV0b1NpemUiOjIsIkZvcmVncm91bmQiOnsiJGlkIjoiMzEzIiwiQ29sb3IiOnsiJGlkIjoiMzE0IiwiQSI6MjU1LCJSIjo2OCwiRyI6ODQsIkIiOjEwNn19LCJNYXhXaWR0aCI6NzMuMzMzMzA1MzU4ODg2NzE5LCJNYXhIZWlnaHQiOiJJbmZpbml0eSIsIlNtYXJ0Rm9yZWdyb3VuZElzQWN0aXZlIjpmYWxzZSwiSG9yaXpvbnRhbEFsaWdubWVudCI6MCwiVmVydGljYWxBbGlnbm1lbnQiOjAsIlNtYXJ0Rm9yZWdyb3VuZCI6bnVsbCwiQmFja2dyb3VuZEZpbGxUeXBlIjowLCJNYXJnaW4iOnsiJHJlZiI6IjEyNCJ9LCJQYWRkaW5nIjp7IiRyZWYiOiIxMjUifSwiQmFja2dyb3VuZCI6eyIkcmVmIjoiMTI2In0sIklzVmlzaWJsZSI6ZmFsc2UsIldpZHRoIjowLjAsIkhlaWdodCI6MC4wLCJCb3JkZXJTdHlsZSI6eyIkaWQiOiIzMTUiLCJMaW5lQ29sb3IiOm51bGwsIkxpbmVXZWlnaHQiOjAuMCwiTGluZVR5cGUiOjAsIlBhcmVudFN0eWxlIjpudWxsfSwiUGFyZW50U3R5bGUiOm51bGx9LCJEYXRlRm9ybWF0Ijp7IiRyZWYiOiIyMDYifSwiSXNWaXNpYmxlIjpmYWxzZSwiUGFyZW50U3R5bGUiOm51bGx9LCJJbmRleCI6NSwiU21hcnREdXJhdGlvbkFjdGl2YXRlZCI6ZmFsc2UsIkRhdGVGb3JtYXQiOnsiJHJlZiI6IjIwNiJ9LCJJZCI6IjgxZjU5ZDgxLTVkYWYtNDIyNy1hNmYwLWFjNDE1MjliZjcxNSIsIkltcG9ydElkIjpudWxsLCJUaXRsZSI6IlNtYWxsIEJ1c2luZXNzIExlbmRpbmciLCJOb3RlIjpudWxsLCJIeXBlcmxpbmsiOnsiJGlkIjoiMzE2IiwiQWRkcmVzcyI6bnVsbCwiU3ViQWRkcmVzcyI6bnVsbH0sIklzQ2hhbmdlZCI6ZmFsc2UsIklzTmV3IjpmYWxzZX0seyIkaWQiOiIzMTciLCJHcm91cE5hbWUiOm51bGwsIlN0YXJ0RGF0ZSI6IjIwMjAtMDEtMDZUMDA6MDA6MDBaIiwiRW5kRGF0ZSI6IjIwMjAtMDMtMTlUMjM6NTk6MDBaIiwiUGVyY2VudGFnZUNvbXBsZXRlIjpudWxsLCJTdHlsZSI6eyIkaWQiOiIzMTgiLCJTaGFwZSI6MSwiU2hhcGVUaGlja25lc3MiOjAsIkR1cmF0aW9uRm9ybWF0IjowLCJJbmNsdWRlTm9uV29ya2luZ0RheXNJbkR1cmF0aW9uIjpmYWxzZSwiUGVyY2VudGFnZUNvbXBsZXRlU3R5bGUiOnsiJGlkIjoiMzE5IiwiRm9udFNldHRpbmdzIjp7IiRpZCI6IjMyMCIsIkZvbnRTaXplIjoxMCwiRm9udE5hbWUiOiJDYWxpYnJpIiwiSXNCb2xkIjpmYWxzZSwiSXNJdGFsaWMiOmZhbHNlLCJJc1VuZGVybGluZWQiOmZhbHNlLCJQYXJlbnRTdHlsZSI6bnVsbH0sIkF1dG9TaXplIjowLCJGb3JlZ3JvdW5kIjp7IiRpZCI6IjMyMSIsIkNvbG9yIjp7IiRpZCI6IjMyMiIsIkEiOjI1NSwiUiI6MTkyLCJHIjo4MCwiQiI6Nzd9fSwiTWF4V2lkdGgiOjIwMC4wLCJNYXhIZWlnaHQiOiJJbmZpbml0eSIsIlNtYXJ0Rm9yZWdyb3VuZElzQWN0aXZlIjpmYWxzZSwiSG9yaXpvbnRhbEFsaWdubWVudCI6MCwiVmVydGljYWxBbGlnbm1lbnQiOjAsIlNtYXJ0Rm9yZWdyb3VuZCI6bnVsbCwiQmFja2dyb3VuZEZpbGxUeXBlIjowLCJNYXJnaW4iOnsiJHJlZiI6Ijg5In0sIlBhZGRpbmciOnsiJHJlZiI6IjkwIn0sIkJhY2tncm91bmQiOnsiJHJlZiI6IjkxIn0sIklzVmlzaWJsZSI6dHJ1ZSwiV2lkdGgiOjAuMCwiSGVpZ2h0IjowLjAsIkJvcmRlclN0eWxlIjp7IiRpZCI6IjMyMyIsIkxpbmVDb2xvciI6bnVsbCwiTGluZVdlaWdodCI6MC4wLCJMaW5lVHlwZSI6MCwiUGFyZW50U3R5bGUiOm51bGx9LCJQYXJlbnRTdHlsZSI6bnVsbH0sIkR1cmF0aW9uU3R5bGUiOnsiJGlkIjoiMzI0IiwiRm9udFNldHRpbmdzIjp7IiRpZCI6IjMyNSIsIkZvbnRTaXplIjoxMCwiRm9udE5hbWUiOiJDYWxpYnJpIiwiSXNCb2xkIjpmYWxzZSwiSXNJdGFsaWMiOmZhbHNlLCJJc1VuZGVybGluZWQiOmZhbHNlLCJQYXJlbnRTdHlsZSI6bnVsbH0sIkF1dG9TaXplIjowLCJGb3JlZ3JvdW5kIjp7IiRyZWYiOiI5NCJ9LCJNYXhXaWR0aCI6MjAwLjAsIk1heEhlaWdodCI6IkluZmluaXR5IiwiU21hcnRGb3JlZ3JvdW5kSXNBY3RpdmUiOmZhbHNlLCJIb3Jpem9udGFsQWxpZ25tZW50IjowLCJWZXJ0aWNhbEFsaWdubWVudCI6MCwiU21hcnRGb3JlZ3JvdW5kIjpudWxsLCJCYWNrZ3JvdW5kRmlsbFR5cGUiOjAsIk1hcmdpbiI6eyIkcmVmIjoiOTYifSwiUGFkZGluZyI6eyIkcmVmIjoiOTcifSwiQmFja2dyb3VuZCI6eyIkcmVmIjoiOTgifSwiSXNWaXNpYmxlIjp0cnVlLCJXaWR0aCI6MC4wLCJIZWlnaHQiOjAuMCwiQm9yZGVyU3R5bGUiOnsiJGlkIjoiMzI2IiwiTGluZUNvbG9yIjpudWxsLCJMaW5lV2VpZ2h0IjowLjAsIkxpbmVUeXBlIjowLCJQYXJlbnRTdHlsZSI6bnVsbH0sIlBhcmVudFN0eWxlIjpudWxsfSwiSG9yaXpvbnRhbENvbm5lY3RvclN0eWxlIjp7IiRpZCI6IjMyNyIsIkxpbmVDb2xvciI6eyIkcmVmIjoiMTAwIn0sIkxpbmVXZWlnaHQiOjEuMCwiTGluZVR5cGUiOjAsIlBhcmVudFN0eWxlIjpudWxsfSwiVmVydGljYWxDb25uZWN0b3JTdHlsZSI6eyIkaWQiOiIzMjgiLCJMaW5lQ29sb3IiOnsiJHJlZiI6IjEwMyJ9LCJMaW5lV2VpZ2h0IjowLjAsIkxpbmVUeXBlIjowLCJQYXJlbnRTdHlsZSI6bnVsbH0sIk1hcmdpbiI6bnVsbCwiU3RhcnREYXRlUG9zaXRpb24iOjYsIkVuZERhdGVQb3NpdGlvbiI6NiwiRGF0ZUlzVmlzaWJsZSI6ZmFsc2UsIlRpdGxlUG9zaXRpb24iOjAsIkR1cmF0aW9uUG9zaXRpb24iOjYsIlBlcmNlbnRhZ2VDb21wbGV0ZWRQb3NpdGlvbiI6NiwiU3BhY2luZyI6MywiSXNCZWxvd1RpbWViYW5kIjp0cnVlLCJQZXJjZW50YWdlQ29tcGxldGVTaGFwZU9wYWNpdHkiOjM1LCJTaGFwZVN0eWxlIjp7IiRpZCI6IjMyOSIsIk1hcmdpbiI6eyIkcmVmIjoiMTA2In0sIlBhZGRpbmciOnsiJHJlZiI6IjEwNyJ9LCJCYWNrZ3JvdW5kIjp7IiRpZCI6IjMzMCIsIkNvbG9yIjp7IiRpZCI6IjMzMSIsIkEiOjI1NSwiUiI6MTUwLCJHIjoyMTQsIkIiOjY2fX0sIklzVmlzaWJsZSI6dHJ1ZSwiV2lkdGgiOjAuMCwiSGVpZ2h0IjoxMC4wLCJCb3JkZXJTdHlsZSI6eyIkaWQiOiIzMzIiLCJMaW5lQ29sb3IiOnsiJHJlZiI6IjExMSJ9LCJMaW5lV2VpZ2h0IjowLjAsIkxpbmVUeXBlIjowLCJQYXJlbnRTdHlsZSI6bnVsbH0sIlBhcmVudFN0eWxlIjpudWxsfSwiVGl0bGVTdHlsZSI6eyIkaWQiOiIzMzMiLCJGb250U2V0dGluZ3MiOnsiJGlkIjoiMzM0IiwiRm9udFNpemUiOjE0LCJGb250TmFtZSI6IkNhbGlicmkiLCJJc0JvbGQiOnRydWUsIklzSXRhbGljIjpmYWxzZSwiSXNVbmRlcmxpbmVkIjpmYWxzZSwiUGFyZW50U3R5bGUiOm51bGx9LCJBdXRvU2l6ZSI6MiwiRm9yZWdyb3VuZCI6eyIkaWQiOiIzMzUiLCJDb2xvciI6eyIkaWQiOiIzMzYiLCJBIjoyNTUsIlIiOjAsIkciOjAsIkIiOjB9fSwiTWF4V2lkdGgiOjM2OC4wLCJNYXhIZWlnaHQiOiJJbmZpbml0eSIsIlNtYXJ0Rm9yZWdyb3VuZElzQWN0aXZlIjpmYWxzZSwiSG9yaXpvbnRhbEFsaWdubWVudCI6MCwiVmVydGljYWxBbGlnbm1lbnQiOjAsIlNtYXJ0Rm9yZWdyb3VuZCI6bnVsbCwiQmFja2dyb3VuZEZpbGxUeXBlIjowLCJNYXJnaW4iOnsiJHJlZiI6IjExNyJ9LCJQYWRkaW5nIjp7IiRyZWYiOiIxMTgifSwiQmFja2dyb3VuZCI6eyIkcmVmIjoiMTE5In0sIklzVmlzaWJsZSI6dHJ1ZSwiV2lkdGgiOjAuMCwiSGVpZ2h0IjowLjAsIkJvcmRlclN0eWxlIjp7IiRpZCI6IjMzNyIsIkxpbmVDb2xvciI6bnVsbCwiTGluZVdlaWdodCI6MC4wLCJMaW5lVHlwZSI6MCwiUGFyZW50U3R5bGUiOm51bGx9LCJQYXJlbnRTdHlsZSI6bnVsbH0sIkRhdGVTdHlsZSI6eyIkaWQiOiIzMzgiLCJGb250U2V0dGluZ3MiOnsiJGlkIjoiMzM5IiwiRm9udFNpemUiOjEwLCJGb250TmFtZSI6IkNhbGlicmkiLCJJc0JvbGQiOmZhbHNlLCJJc0l0YWxpYyI6ZmFsc2UsIklzVW5kZXJsaW5lZCI6ZmFsc2UsIlBhcmVudFN0eWxlIjpudWxsfSwiQXV0b1NpemUiOjIsIkZvcmVncm91bmQiOnsiJGlkIjoiMzQwIiwiQ29sb3IiOnsiJGlkIjoiMzQxIiwiQSI6MjU1LCJSIjo2OCwiRyI6ODQsIkIiOjEwNn19LCJNYXhXaWR0aCI6NzMuMzMzMzA1MzU4ODg2NzE5LCJNYXhIZWlnaHQiOiJJbmZpbml0eSIsIlNtYXJ0Rm9yZWdyb3VuZElzQWN0aXZlIjpmYWxzZSwiSG9yaXpvbnRhbEFsaWdubWVudCI6MiwiVmVydGljYWxBbGlnbm1lbnQiOjAsIlNtYXJ0Rm9yZWdyb3VuZCI6bnVsbCwiQmFja2dyb3VuZEZpbGxUeXBlIjowLCJNYXJnaW4iOnsiJHJlZiI6IjEyNCJ9LCJQYWRkaW5nIjp7IiRyZWYiOiIxMjUifSwiQmFja2dyb3VuZCI6eyIkcmVmIjoiMTI2In0sIklzVmlzaWJsZSI6ZmFsc2UsIldpZHRoIjowLjAsIkhlaWdodCI6MC4wLCJCb3JkZXJTdHlsZSI6eyIkaWQiOiIzNDIiLCJMaW5lQ29sb3IiOm51bGwsIkxpbmVXZWlnaHQiOjAuMCwiTGluZVR5cGUiOjAsIlBhcmVudFN0eWxlIjpudWxsfSwiUGFyZW50U3R5bGUiOm51bGx9LCJEYXRlRm9ybWF0Ijp7IiRyZWYiOiIyMDYifSwiSXNWaXNpYmxlIjpmYWxzZSwiUGFyZW50U3R5bGUiOm51bGx9LCJJbmRleCI6NiwiU21hcnREdXJhdGlvbkFjdGl2YXRlZCI6ZmFsc2UsIkRhdGVGb3JtYXQiOnsiJHJlZiI6IjIwNiJ9LCJJZCI6IjBiZTkzYzE4LTgxZDEtNGQyZC1hMDk3LTQ1Mzg3ZDRlNDZjNSIsIkltcG9ydElkIjpudWxsLCJUaXRsZSI6IlNtYWxsIEJ1c2luZXNzICsgUGVyc29uYWwgQmFua2luZyBQcmUtUGxhbm5pbmciLCJOb3RlIjpudWxsLCJIeXBlcmxpbmsiOnsiJGlkIjoiMzQzIiwiQWRkcmVzcyI6bnVsbCwiU3ViQWRkcmVzcyI6bnVsbH0sIklzQ2hhbmdlZCI6ZmFsc2UsIklzTmV3IjpmYWxzZX0seyIkaWQiOiIzNDQiLCJHcm91cE5hbWUiOm51bGwsIlN0YXJ0RGF0ZSI6IjIwMjAtMDMtMjBUMDA6MDA6MDBaIiwiRW5kRGF0ZSI6IjIwMjEtMDEtMjhUMjM6NTk6MDBaIiwiUGVyY2VudGFnZUNvbXBsZXRlIjpudWxsLCJTdHlsZSI6eyIkaWQiOiIzNDUiLCJTaGFwZSI6MSwiU2hhcGVUaGlja25lc3MiOjAsIkR1cmF0aW9uRm9ybWF0IjowLCJJbmNsdWRlTm9uV29ya2luZ0RheXNJbkR1cmF0aW9uIjpmYWxzZSwiUGVyY2VudGFnZUNvbXBsZXRlU3R5bGUiOnsiJGlkIjoiMzQ2IiwiRm9udFNldHRpbmdzIjp7IiRpZCI6IjM0NyIsIkZvbnRTaXplIjoxMCwiRm9udE5hbWUiOiJDYWxpYnJpIiwiSXNCb2xkIjpmYWxzZSwiSXNJdGFsaWMiOmZhbHNlLCJJc1VuZGVybGluZWQiOmZhbHNlLCJQYXJlbnRTdHlsZSI6bnVsbH0sIkF1dG9TaXplIjowLCJGb3JlZ3JvdW5kIjp7IiRpZCI6IjM0OCIsIkNvbG9yIjp7IiRpZCI6IjM0OSIsIkEiOjI1NSwiUiI6MTkyLCJHIjo4MCwiQiI6Nzd9fSwiTWF4V2lkdGgiOjIwMC4wLCJNYXhIZWlnaHQiOiJJbmZpbml0eSIsIlNtYXJ0Rm9yZWdyb3VuZElzQWN0aXZlIjpmYWxzZSwiSG9yaXpvbnRhbEFsaWdubWVudCI6MCwiVmVydGljYWxBbGlnbm1lbnQiOjAsIlNtYXJ0Rm9yZWdyb3VuZCI6bnVsbCwiQmFja2dyb3VuZEZpbGxUeXBlIjowLCJNYXJnaW4iOnsiJHJlZiI6Ijg5In0sIlBhZGRpbmciOnsiJHJlZiI6IjkwIn0sIkJhY2tncm91bmQiOnsiJHJlZiI6IjkxIn0sIklzVmlzaWJsZSI6dHJ1ZSwiV2lkdGgiOjAuMCwiSGVpZ2h0IjowLjAsIkJvcmRlclN0eWxlIjp7IiRpZCI6IjM1MCIsIkxpbmVDb2xvciI6bnVsbCwiTGluZVdlaWdodCI6MC4wLCJMaW5lVHlwZSI6MCwiUGFyZW50U3R5bGUiOm51bGx9LCJQYXJlbnRTdHlsZSI6bnVsbH0sIkR1cmF0aW9uU3R5bGUiOnsiJGlkIjoiMzUxIiwiRm9udFNldHRpbmdzIjp7IiRpZCI6IjM1MiIsIkZvbnRTaXplIjoxMCwiRm9udE5hbWUiOiJDYWxpYnJpIiwiSXNCb2xkIjpmYWxzZSwiSXNJdGFsaWMiOmZhbHNlLCJJc1VuZGVybGluZWQiOmZhbHNlLCJQYXJlbnRTdHlsZSI6bnVsbH0sIkF1dG9TaXplIjowLCJGb3JlZ3JvdW5kIjp7IiRyZWYiOiI5NCJ9LCJNYXhXaWR0aCI6MjAwLjAsIk1heEhlaWdodCI6IkluZmluaXR5IiwiU21hcnRGb3JlZ3JvdW5kSXNBY3RpdmUiOmZhbHNlLCJIb3Jpem9udGFsQWxpZ25tZW50IjowLCJWZXJ0aWNhbEFsaWdubWVudCI6MCwiU21hcnRGb3JlZ3JvdW5kIjpudWxsLCJCYWNrZ3JvdW5kRmlsbFR5cGUiOjAsIk1hcmdpbiI6eyIkcmVmIjoiOTYifSwiUGFkZGluZyI6eyIkcmVmIjoiOTcifSwiQmFja2dyb3VuZCI6eyIkcmVmIjoiOTgifSwiSXNWaXNpYmxlIjp0cnVlLCJXaWR0aCI6MC4wLCJIZWlnaHQiOjAuMCwiQm9yZGVyU3R5bGUiOnsiJGlkIjoiMzUzIiwiTGluZUNvbG9yIjpudWxsLCJMaW5lV2VpZ2h0IjowLjAsIkxpbmVUeXBlIjowLCJQYXJlbnRTdHlsZSI6bnVsbH0sIlBhcmVudFN0eWxlIjpudWxsfSwiSG9yaXpvbnRhbENvbm5lY3RvclN0eWxlIjp7IiRpZCI6IjM1NCIsIkxpbmVDb2xvciI6eyIkcmVmIjoiMTAwIn0sIkxpbmVXZWlnaHQiOjEuMCwiTGluZVR5cGUiOjAsIlBhcmVudFN0eWxlIjpudWxsfSwiVmVydGljYWxDb25uZWN0b3JTdHlsZSI6eyIkaWQiOiIzNTUiLCJMaW5lQ29sb3IiOnsiJHJlZiI6IjEwMyJ9LCJMaW5lV2VpZ2h0IjowLjAsIkxpbmVUeXBlIjowLCJQYXJlbnRTdHlsZSI6bnVsbH0sIk1hcmdpbiI6bnVsbCwiU3RhcnREYXRlUG9zaXRpb24iOjYsIkVuZERhdGVQb3NpdGlvbiI6NiwiRGF0ZUlzVmlzaWJsZSI6ZmFsc2UsIlRpdGxlUG9zaXRpb24iOjAsIkR1cmF0aW9uUG9zaXRpb24iOjYsIlBlcmNlbnRhZ2VDb21wbGV0ZWRQb3NpdGlvbiI6NiwiU3BhY2luZyI6MywiSXNCZWxvd1RpbWViYW5kIjp0cnVlLCJQZXJjZW50YWdlQ29tcGxldGVTaGFwZU9wYWNpdHkiOjM1LCJTaGFwZVN0eWxlIjp7IiRpZCI6IjM1NiIsIk1hcmdpbiI6eyIkcmVmIjoiMTA2In0sIlBhZGRpbmciOnsiJHJlZiI6IjEwNyJ9LCJCYWNrZ3JvdW5kIjp7IiRpZCI6IjM1NyIsIkNvbG9yIjp7IiRpZCI6IjM1OCIsIkEiOjI1NSwiUiI6MTUwLCJHIjoyMTQsIkIiOjY2fX0sIklzVmlzaWJsZSI6dHJ1ZSwiV2lkdGgiOjAuMCwiSGVpZ2h0IjoxMC4wLCJCb3JkZXJTdHlsZSI6eyIkaWQiOiIzNTkiLCJMaW5lQ29sb3IiOnsiJHJlZiI6IjExMSJ9LCJMaW5lV2VpZ2h0IjowLjAsIkxpbmVUeXBlIjowLCJQYXJlbnRTdHlsZSI6bnVsbH0sIlBhcmVudFN0eWxlIjpudWxsfSwiVGl0bGVTdHlsZSI6eyIkaWQiOiIzNjAiLCJGb250U2V0dGluZ3MiOnsiJGlkIjoiMzYxIiwiRm9udFNpemUiOjE0LCJGb250TmFtZSI6IkNhbGlicmkiLCJJc0JvbGQiOnRydWUsIklzSXRhbGljIjpmYWxzZSwiSXNVbmRlcmxpbmVkIjpmYWxzZSwiUGFyZW50U3R5bGUiOm51bGx9LCJBdXRvU2l6ZSI6MiwiRm9yZWdyb3VuZCI6eyIkaWQiOiIzNjIiLCJDb2xvciI6eyIkaWQiOiIzNjMiLCJBIjoyNTUsIlIiOjAsIkciOjAsIkIiOjB9fSwiTWF4V2lkdGgiOjMwOS4zMzMzMTI5ODgyODEyNSwiTWF4SGVpZ2h0IjoiSW5maW5pdHkiLCJTbWFydEZvcmVncm91bmRJc0FjdGl2ZSI6ZmFsc2UsIkhvcml6b250YWxBbGlnbm1lbnQiOjAsIlZlcnRpY2FsQWxpZ25tZW50IjowLCJTbWFydEZvcmVncm91bmQiOm51bGwsIkJhY2tncm91bmRGaWxsVHlwZSI6MCwiTWFyZ2luIjp7IiRyZWYiOiIxMTcifSwiUGFkZGluZyI6eyIkcmVmIjoiMTE4In0sIkJhY2tncm91bmQiOnsiJHJlZiI6IjExOSJ9LCJJc1Zpc2libGUiOnRydWUsIldpZHRoIjowLjAsIkhlaWdodCI6MC4wLCJCb3JkZXJTdHlsZSI6eyIkaWQiOiIzNjQiLCJMaW5lQ29sb3IiOm51bGwsIkxpbmVXZWlnaHQiOjAuMCwiTGluZVR5cGUiOjAsIlBhcmVudFN0eWxlIjpudWxsfSwiUGFyZW50U3R5bGUiOm51bGx9LCJEYXRlU3R5bGUiOnsiJGlkIjoiMzY1IiwiRm9udFNldHRpbmdzIjp7IiRpZCI6IjM2NiIsIkZvbnRTaXplIjoxMCwiRm9udE5hbWUiOiJDYWxpYnJpIiwiSXNCb2xkIjpmYWxzZSwiSXNJdGFsaWMiOmZhbHNlLCJJc1VuZGVybGluZWQiOmZhbHNlLCJQYXJlbnRTdHlsZSI6bnVsbH0sIkF1dG9TaXplIjoyLCJGb3JlZ3JvdW5kIjp7IiRpZCI6IjM2NyIsIkNvbG9yIjp7IiRpZCI6IjM2OCIsIkEiOjI1NSwiUiI6NjgsIkciOjg0LCJCIjoxMDZ9fSwiTWF4V2lkdGgiOjY4LjAsIk1heEhlaWdodCI6IkluZmluaXR5IiwiU21hcnRGb3JlZ3JvdW5kSXNBY3RpdmUiOmZhbHNlLCJIb3Jpem9udGFsQWxpZ25tZW50IjowLCJWZXJ0aWNhbEFsaWdubWVudCI6MCwiU21hcnRGb3JlZ3JvdW5kIjpudWxsLCJCYWNrZ3JvdW5kRmlsbFR5cGUiOjAsIk1hcmdpbiI6eyIkcmVmIjoiMTI0In0sIlBhZGRpbmciOnsiJHJlZiI6IjEyNSJ9LCJCYWNrZ3JvdW5kIjp7IiRyZWYiOiIxMjYifSwiSXNWaXNpYmxlIjpmYWxzZSwiV2lkdGgiOjAuMCwiSGVpZ2h0IjowLjAsIkJvcmRlclN0eWxlIjp7IiRpZCI6IjM2OSIsIkxpbmVDb2xvciI6bnVsbCwiTGluZVdlaWdodCI6MC4wLCJMaW5lVHlwZSI6MCwiUGFyZW50U3R5bGUiOm51bGx9LCJQYXJlbnRTdHlsZSI6bnVsbH0sIkRhdGVGb3JtYXQiOnsiJHJlZiI6IjIwNiJ9LCJJc1Zpc2libGUiOmZhbHNlLCJQYXJlbnRTdHlsZSI6bnVsbH0sIkluZGV4Ijo3LCJTbWFydER1cmF0aW9uQWN0aXZhdGVkIjpmYWxzZSwiRGF0ZUZvcm1hdCI6eyIkcmVmIjoiMjA2In0sIklkIjoiZjcxZWFmMDgtNzZjNi00NWY0LTkxZGItNWYxOGI5YTRhZDlmIiwiSW1wb3J0SWQiOm51bGwsIlRpdGxlIjoiU21hbGwgQnVzaW5lc3MgQmFua2luZyBJbXBsZW1lbnRhdGlvbiIsIk5vdGUiOm51bGwsIkh5cGVybGluayI6eyIkaWQiOiIzNzAiLCJBZGRyZXNzIjpudWxsLCJTdWJBZGRyZXNzIjpudWxsfSwiSXNDaGFuZ2VkIjpmYWxzZSwiSXNOZXciOmZhbHNlfSx7IiRpZCI6IjM3MSIsIkdyb3VwTmFtZSI6bnVsbCwiU3RhcnREYXRlIjoiMjAyMC0wMy0yMFQwMDowMDowMFoiLCJFbmREYXRlIjoiMjAyMS0wMi0yNlQyMzo1OTowMFoiLCJQZXJjZW50YWdlQ29tcGxldGUiOm51bGwsIlN0eWxlIjp7IiRpZCI6IjM3MiIsIlNoYXBlIjoxLCJTaGFwZVRoaWNrbmVzcyI6MCwiRHVyYXRpb25Gb3JtYXQiOjAsIkluY2x1ZGVOb25Xb3JraW5nRGF5c0luRHVyYXRpb24iOmZhbHNlLCJQZXJjZW50YWdlQ29tcGxldGVTdHlsZSI6eyIkaWQiOiIzNzMiLCJGb250U2V0dGluZ3MiOnsiJGlkIjoiMzc0IiwiRm9udFNpemUiOjEwLCJGb250TmFtZSI6IkNhbGlicmkiLCJJc0JvbGQiOmZhbHNlLCJJc0l0YWxpYyI6ZmFsc2UsIklzVW5kZXJsaW5lZCI6ZmFsc2UsIlBhcmVudFN0eWxlIjpudWxsfSwiQXV0b1NpemUiOjAsIkZvcmVncm91bmQiOnsiJGlkIjoiMzc1IiwiQ29sb3IiOnsiJGlkIjoiMzc2IiwiQSI6MjU1LCJSIjoxOTIsIkciOjgwLCJCIjo3N319LCJNYXhXaWR0aCI6MjAwLjAsIk1heEhlaWdodCI6IkluZmluaXR5IiwiU21hcnRGb3JlZ3JvdW5kSXNBY3RpdmUiOmZhbHNlLCJIb3Jpem9udGFsQWxpZ25tZW50IjowLCJWZXJ0aWNhbEFsaWdubWVudCI6MCwiU21hcnRGb3JlZ3JvdW5kIjpudWxsLCJCYWNrZ3JvdW5kRmlsbFR5cGUiOjAsIk1hcmdpbiI6eyIkcmVmIjoiODkifSwiUGFkZGluZyI6eyIkcmVmIjoiOTAifSwiQmFja2dyb3VuZCI6eyIkcmVmIjoiOTEifSwiSXNWaXNpYmxlIjp0cnVlLCJXaWR0aCI6MC4wLCJIZWlnaHQiOjAuMCwiQm9yZGVyU3R5bGUiOnsiJGlkIjoiMzc3IiwiTGluZUNvbG9yIjpudWxsLCJMaW5lV2VpZ2h0IjowLjAsIkxpbmVUeXBlIjowLCJQYXJlbnRTdHlsZSI6bnVsbH0sIlBhcmVudFN0eWxlIjpudWxsfSwiRHVyYXRpb25TdHlsZSI6eyIkaWQiOiIzNzgiLCJGb250U2V0dGluZ3MiOnsiJGlkIjoiMzc5IiwiRm9udFNpemUiOjEwLCJGb250TmFtZSI6IkNhbGlicmkiLCJJc0JvbGQiOmZhbHNlLCJJc0l0YWxpYyI6ZmFsc2UsIklzVW5kZXJsaW5lZCI6ZmFsc2UsIlBhcmVudFN0eWxlIjpudWxs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zODAiLCJMaW5lQ29sb3IiOm51bGwsIkxpbmVXZWlnaHQiOjAuMCwiTGluZVR5cGUiOjAsIlBhcmVudFN0eWxlIjpudWxsfSwiUGFyZW50U3R5bGUiOm51bGx9LCJIb3Jpem9udGFsQ29ubmVjdG9yU3R5bGUiOnsiJGlkIjoiMzgxIiwiTGluZUNvbG9yIjp7IiRyZWYiOiIxMDAifSwiTGluZVdlaWdodCI6MS4wLCJMaW5lVHlwZSI6MCwiUGFyZW50U3R5bGUiOm51bGx9LCJWZXJ0aWNhbENvbm5lY3RvclN0eWxlIjp7IiRpZCI6IjM4MiIsIkxpbmVDb2xvciI6eyIkcmVmIjoiMTAzIn0sIkxpbmVXZWlnaHQiOjAuMCwiTGluZVR5cGUiOjAsIlBhcmVudFN0eWxlIjpudWxsfSwiTWFyZ2luIjpudWxsLCJTdGFydERhdGVQb3NpdGlvbiI6NiwiRW5kRGF0ZVBvc2l0aW9uIjo2LCJEYXRlSXNWaXNpYmxlIjpmYWxzZSwiVGl0bGVQb3NpdGlvbiI6MCwiRHVyYXRpb25Qb3NpdGlvbiI6NiwiUGVyY2VudGFnZUNvbXBsZXRlZFBvc2l0aW9uIjo2LCJTcGFjaW5nIjozLCJJc0JlbG93VGltZWJhbmQiOnRydWUsIlBlcmNlbnRhZ2VDb21wbGV0ZVNoYXBlT3BhY2l0eSI6MzUsIlNoYXBlU3R5bGUiOnsiJGlkIjoiMzgzIiwiTWFyZ2luIjp7IiRyZWYiOiIxMDYifSwiUGFkZGluZyI6eyIkcmVmIjoiMTA3In0sIkJhY2tncm91bmQiOnsiJGlkIjoiMzg0IiwiQ29sb3IiOnsiJGlkIjoiMzg1IiwiQSI6MjU1LCJSIjoxNTAsIkciOjIxNCwiQiI6NjZ9fSwiSXNWaXNpYmxlIjp0cnVlLCJXaWR0aCI6MC4wLCJIZWlnaHQiOjEwLjAsIkJvcmRlclN0eWxlIjp7IiRpZCI6IjM4NiIsIkxpbmVDb2xvciI6eyIkcmVmIjoiMTExIn0sIkxpbmVXZWlnaHQiOjAuMCwiTGluZVR5cGUiOjAsIlBhcmVudFN0eWxlIjpudWxsfSwiUGFyZW50U3R5bGUiOm51bGx9LCJUaXRsZVN0eWxlIjp7IiRpZCI6IjM4NyIsIkZvbnRTZXR0aW5ncyI6eyIkaWQiOiIzODgiLCJGb250U2l6ZSI6MTQsIkZvbnROYW1lIjoiQ2FsaWJyaSIsIklzQm9sZCI6dHJ1ZSwiSXNJdGFsaWMiOmZhbHNlLCJJc1VuZGVybGluZWQiOmZhbHNlLCJQYXJlbnRTdHlsZSI6bnVsbH0sIkF1dG9TaXplIjoyLCJGb3JlZ3JvdW5kIjp7IiRpZCI6IjM4OSIsIkNvbG9yIjp7IiRpZCI6IjM5MCIsIkEiOjI1NSwiUiI6MCwiRyI6MCwiQiI6MH19LCJNYXhXaWR0aCI6Mzg2LjY2NjY4NzAxMTcxODc1LCJNYXhIZWlnaHQiOiJJbmZpbml0eSIsIlNtYXJ0Rm9yZWdyb3VuZElzQWN0aXZlIjpmYWxzZSwiSG9yaXpvbnRhbEFsaWdubWVudCI6MCwiVmVydGljYWxBbGlnbm1lbnQiOjAsIlNtYXJ0Rm9yZWdyb3VuZCI6bnVsbCwiQmFja2dyb3VuZEZpbGxUeXBlIjowLCJNYXJnaW4iOnsiJHJlZiI6IjExNyJ9LCJQYWRkaW5nIjp7IiRyZWYiOiIxMTgifSwiQmFja2dyb3VuZCI6eyIkcmVmIjoiMTE5In0sIklzVmlzaWJsZSI6dHJ1ZSwiV2lkdGgiOjAuMCwiSGVpZ2h0IjowLjAsIkJvcmRlclN0eWxlIjp7IiRpZCI6IjM5MSIsIkxpbmVDb2xvciI6bnVsbCwiTGluZVdlaWdodCI6MC4wLCJMaW5lVHlwZSI6MCwiUGFyZW50U3R5bGUiOm51bGx9LCJQYXJlbnRTdHlsZSI6bnVsbH0sIkRhdGVTdHlsZSI6eyIkaWQiOiIzOTIiLCJGb250U2V0dGluZ3MiOnsiJGlkIjoiMzkzIiwiRm9udFNpemUiOjEwLCJGb250TmFtZSI6IkNhbGlicmkiLCJJc0JvbGQiOmZhbHNlLCJJc0l0YWxpYyI6ZmFsc2UsIklzVW5kZXJsaW5lZCI6ZmFsc2UsIlBhcmVudFN0eWxlIjpudWxsfSwiQXV0b1NpemUiOjIsIkZvcmVncm91bmQiOnsiJGlkIjoiMzk0IiwiQ29sb3IiOnsiJGlkIjoiMzk1IiwiQSI6MjU1LCJSIjo2OCwiRyI6ODQsIkIiOjEwNn19LCJNYXhXaWR0aCI6NzAuNjY2Njk0NjQxMTEzMjgxLCJNYXhIZWlnaHQiOiJJbmZpbml0eSIsIlNtYXJ0Rm9yZWdyb3VuZElzQWN0aXZlIjpmYWxzZSwiSG9yaXpvbnRhbEFsaWdubWVudCI6MCwiVmVydGljYWxBbGlnbm1lbnQiOjAsIlNtYXJ0Rm9yZWdyb3VuZCI6bnVsbCwiQmFja2dyb3VuZEZpbGxUeXBlIjowLCJNYXJnaW4iOnsiJHJlZiI6IjEyNCJ9LCJQYWRkaW5nIjp7IiRyZWYiOiIxMjUifSwiQmFja2dyb3VuZCI6eyIkcmVmIjoiMTI2In0sIklzVmlzaWJsZSI6ZmFsc2UsIldpZHRoIjowLjAsIkhlaWdodCI6MC4wLCJCb3JkZXJTdHlsZSI6eyIkaWQiOiIzOTYiLCJMaW5lQ29sb3IiOm51bGwsIkxpbmVXZWlnaHQiOjAuMCwiTGluZVR5cGUiOjAsIlBhcmVudFN0eWxlIjpudWxsfSwiUGFyZW50U3R5bGUiOm51bGx9LCJEYXRlRm9ybWF0Ijp7IiRyZWYiOiIyMDYifSwiSXNWaXNpYmxlIjpmYWxzZSwiUGFyZW50U3R5bGUiOm51bGx9LCJJbmRleCI6OSwiU21hcnREdXJhdGlvbkFjdGl2YXRlZCI6ZmFsc2UsIkRhdGVGb3JtYXQiOnsiJHJlZiI6IjIwNiJ9LCJJZCI6IjdkYTQyNzRhLWYzZDUtNDIwYS1hZGY0LWFhY2VkODYxYWNhYyIsIkltcG9ydElkIjpudWxsLCJUaXRsZSI6IlBlcnNvbmFsIEJhbmtpbmcgSW1wbGVtZW50YXRpb24gKEdvIExpdmUgUmVhZHkpIiwiTm90ZSI6bnVsbCwiSHlwZXJsaW5rIjp7IiRpZCI6IjM5NyIsIkFkZHJlc3MiOm51bGwsIlN1YkFkZHJlc3MiOm51bGx9LCJJc0NoYW5nZWQiOmZhbHNlLCJJc05ldyI6ZmFsc2V9LHsiJGlkIjoiMzk4IiwiR3JvdXBOYW1lIjpudWxsLCJTdGFydERhdGUiOiIyMDIwLTEwLTA1VDAwOjAwOjAwWiIsIkVuZERhdGUiOiIyMDIxLTA2LTI5VDIzOjU5OjAwWiIsIlBlcmNlbnRhZ2VDb21wbGV0ZSI6bnVsbCwiU3R5bGUiOnsiJGlkIjoiMzk5IiwiU2hhcGUiOjEsIlNoYXBlVGhpY2tuZXNzIjowLCJEdXJhdGlvbkZvcm1hdCI6MCwiSW5jbHVkZU5vbldvcmtpbmdEYXlzSW5EdXJhdGlvbiI6ZmFsc2UsIlBlcmNlbnRhZ2VDb21wbGV0ZVN0eWxlIjp7IiRpZCI6IjQwMCIsIkZvbnRTZXR0aW5ncyI6eyIkaWQiOiI0MDEiLCJGb250U2l6ZSI6MTAsIkZvbnROYW1lIjoiQ2FsaWJyaSIsIklzQm9sZCI6ZmFsc2UsIklzSXRhbGljIjpmYWxzZSwiSXNVbmRlcmxpbmVkIjpmYWxzZSwiUGFyZW50U3R5bGUiOm51bGx9LCJBdXRvU2l6ZSI6MCwiRm9yZWdyb3VuZCI6eyIkaWQiOiI0MDIiLCJDb2xvciI6eyIkaWQiOiI0MDMiLCJBIjoyNTUsIlIiOjE5MiwiRyI6ODAsIkIiOjc3fX0sIk1heFdpZHRoIjoyMDAuMCwiTWF4SGVpZ2h0IjoiSW5maW5pdHkiLCJTbWFydEZvcmVncm91bmRJc0FjdGl2ZSI6ZmFsc2UsIkhvcml6b250YWxBbGlnbm1lbnQiOjAsIlZlcnRpY2FsQWxpZ25tZW50IjowLCJTbWFydEZvcmVncm91bmQiOm51bGwsIkJhY2tncm91bmRGaWxsVHlwZSI6MCwiTWFyZ2luIjp7IiRyZWYiOiI4OSJ9LCJQYWRkaW5nIjp7IiRyZWYiOiI5MCJ9LCJCYWNrZ3JvdW5kIjp7IiRyZWYiOiI5MSJ9LCJJc1Zpc2libGUiOnRydWUsIldpZHRoIjowLjAsIkhlaWdodCI6MC4wLCJCb3JkZXJTdHlsZSI6eyIkaWQiOiI0MDQiLCJMaW5lQ29sb3IiOm51bGwsIkxpbmVXZWlnaHQiOjAuMCwiTGluZVR5cGUiOjAsIlBhcmVudFN0eWxlIjpudWxsfSwiUGFyZW50U3R5bGUiOm51bGx9LCJEdXJhdGlvblN0eWxlIjp7IiRpZCI6IjQwNSIsIkZvbnRTZXR0aW5ncyI6eyIkaWQiOiI0MDYiLCJGb250U2l6ZSI6MTAsIkZvbnROYW1lIjoiQ2FsaWJyaSIsIklzQm9sZCI6ZmFsc2UsIklzSXRhbGljIjpmYWxzZSwiSXNVbmRlcmxpbmVkIjpmYWxzZSwiUGFyZW50U3R5bGUiOm51bGx9LCJBdXRvU2l6ZSI6MCwiRm9yZWdyb3VuZCI6eyIkcmVmIjoiOTQifSwiTWF4V2lkdGgiOjIwMC4wLCJNYXhIZWlnaHQiOiJJbmZpbml0eSIsIlNtYXJ0Rm9yZWdyb3VuZElzQWN0aXZlIjpmYWxzZSwiSG9yaXpvbnRhbEFsaWdubWVudCI6MCwiVmVydGljYWxBbGlnbm1lbnQiOjAsIlNtYXJ0Rm9yZWdyb3VuZCI6bnVsbCwiQmFja2dyb3VuZEZpbGxUeXBlIjowLCJNYXJnaW4iOnsiJHJlZiI6Ijk2In0sIlBhZGRpbmciOnsiJHJlZiI6Ijk3In0sIkJhY2tncm91bmQiOnsiJHJlZiI6Ijk4In0sIklzVmlzaWJsZSI6dHJ1ZSwiV2lkdGgiOjAuMCwiSGVpZ2h0IjowLjAsIkJvcmRlclN0eWxlIjp7IiRpZCI6IjQwNyIsIkxpbmVDb2xvciI6bnVsbCwiTGluZVdlaWdodCI6MC4wLCJMaW5lVHlwZSI6MCwiUGFyZW50U3R5bGUiOm51bGx9LCJQYXJlbnRTdHlsZSI6bnVsbH0sIkhvcml6b250YWxDb25uZWN0b3JTdHlsZSI6eyIkaWQiOiI0MDgiLCJMaW5lQ29sb3IiOnsiJHJlZiI6IjEwMCJ9LCJMaW5lV2VpZ2h0IjoxLjAsIkxpbmVUeXBlIjowLCJQYXJlbnRTdHlsZSI6bnVsbH0sIlZlcnRpY2FsQ29ubmVjdG9yU3R5bGUiOnsiJGlkIjoiNDA5IiwiTGluZUNvbG9yIjp7IiRyZWYiOiIxMDMifSwiTGluZVdlaWdodCI6MC4wLCJMaW5lVHlwZSI6MCwiUGFyZW50U3R5bGUiOm51bGx9LCJNYXJnaW4iOm51bGwsIlN0YXJ0RGF0ZVBvc2l0aW9uIjo2LCJFbmREYXRlUG9zaXRpb24iOjYsIkRhdGVJc1Zpc2libGUiOmZhbHNlLCJUaXRsZVBvc2l0aW9uIjowLCJEdXJhdGlvblBvc2l0aW9uIjo2LCJQZXJjZW50YWdlQ29tcGxldGVkUG9zaXRpb24iOjYsIlNwYWNpbmciOjMsIklzQmVsb3dUaW1lYmFuZCI6dHJ1ZSwiUGVyY2VudGFnZUNvbXBsZXRlU2hhcGVPcGFjaXR5IjozNSwiU2hhcGVTdHlsZSI6eyIkaWQiOiI0MTAiLCJNYXJnaW4iOnsiJHJlZiI6IjEwNiJ9LCJQYWRkaW5nIjp7IiRyZWYiOiIxMDcifSwiQmFja2dyb3VuZCI6eyIkaWQiOiI0MTEiLCJDb2xvciI6eyIkaWQiOiI0MTIiLCJBIjoyNTUsIlIiOjE1MCwiRyI6MjE0LCJCIjo2Nn19LCJJc1Zpc2libGUiOnRydWUsIldpZHRoIjowLjAsIkhlaWdodCI6MTAuMCwiQm9yZGVyU3R5bGUiOnsiJGlkIjoiNDEzIiwiTGluZUNvbG9yIjp7IiRyZWYiOiIxMTEifSwiTGluZVdlaWdodCI6MC4wLCJMaW5lVHlwZSI6MCwiUGFyZW50U3R5bGUiOm51bGx9LCJQYXJlbnRTdHlsZSI6bnVsbH0sIlRpdGxlU3R5bGUiOnsiJGlkIjoiNDE0IiwiRm9udFNldHRpbmdzIjp7IiRpZCI6IjQxNSIsIkZvbnRTaXplIjoxNCwiRm9udE5hbWUiOiJDYWxpYnJpIiwiSXNCb2xkIjp0cnVlLCJJc0l0YWxpYyI6ZmFsc2UsIklzVW5kZXJsaW5lZCI6ZmFsc2UsIlBhcmVudFN0eWxlIjpudWxsfSwiQXV0b1NpemUiOjIsIkZvcmVncm91bmQiOnsiJGlkIjoiNDE2IiwiQ29sb3IiOnsiJGlkIjoiNDE3IiwiQSI6MjU1LCJSIjowLCJHIjowLCJCIjowfX0sIk1heFdpZHRoIjoyNzMuMzMzMzEyOTg4MjgxMjUsIk1heEhlaWdodCI6IkluZmluaXR5IiwiU21hcnRGb3JlZ3JvdW5kSXNBY3RpdmUiOmZhbHNlLCJIb3Jpem9udGFsQWxpZ25tZW50IjowLCJWZXJ0aWNhbEFsaWdubWVudCI6MCwiU21hcnRGb3JlZ3JvdW5kIjpudWxsLCJCYWNrZ3JvdW5kRmlsbFR5cGUiOjAsIk1hcmdpbiI6eyIkcmVmIjoiMTE3In0sIlBhZGRpbmciOnsiJHJlZiI6IjExOCJ9LCJCYWNrZ3JvdW5kIjp7IiRyZWYiOiIxMTkifSwiSXNWaXNpYmxlIjp0cnVlLCJXaWR0aCI6MC4wLCJIZWlnaHQiOjAuMCwiQm9yZGVyU3R5bGUiOnsiJGlkIjoiNDE4IiwiTGluZUNvbG9yIjpudWxsLCJMaW5lV2VpZ2h0IjowLjAsIkxpbmVUeXBlIjowLCJQYXJlbnRTdHlsZSI6bnVsbH0sIlBhcmVudFN0eWxlIjpudWxsfSwiRGF0ZVN0eWxlIjp7IiRpZCI6IjQxOSIsIkZvbnRTZXR0aW5ncyI6eyIkaWQiOiI0MjAiLCJGb250U2l6ZSI6MTAsIkZvbnROYW1lIjoiQ2FsaWJyaSIsIklzQm9sZCI6ZmFsc2UsIklzSXRhbGljIjpmYWxzZSwiSXNVbmRlcmxpbmVkIjpmYWxzZSwiUGFyZW50U3R5bGUiOm51bGx9LCJBdXRvU2l6ZSI6MiwiRm9yZWdyb3VuZCI6eyIkaWQiOiI0MjEiLCJDb2xvciI6eyIkaWQiOiI0MjIiLCJBIjoyNTUsIlIiOjY4LCJHIjo4NCwiQiI6MTA2fX0sIk1heFdpZHRoIjo2OS4zMzMzMDUzNTg4ODY3MTksIk1heEhlaWdodCI6IkluZmluaXR5IiwiU21hcnRGb3JlZ3JvdW5kSXNBY3RpdmUiOmZhbHNlLCJIb3Jpem9udGFsQWxpZ25tZW50IjowLCJWZXJ0aWNhbEFsaWdubWVudCI6MCwiU21hcnRGb3JlZ3JvdW5kIjpudWxsLCJCYWNrZ3JvdW5kRmlsbFR5cGUiOjAsIk1hcmdpbiI6eyIkcmVmIjoiMTI0In0sIlBhZGRpbmciOnsiJHJlZiI6IjEyNSJ9LCJCYWNrZ3JvdW5kIjp7IiRyZWYiOiIxMjYifSwiSXNWaXNpYmxlIjpmYWxzZSwiV2lkdGgiOjAuMCwiSGVpZ2h0IjowLjAsIkJvcmRlclN0eWxlIjp7IiRpZCI6IjQyMyIsIkxpbmVDb2xvciI6bnVsbCwiTGluZVdlaWdodCI6MC4wLCJMaW5lVHlwZSI6MCwiUGFyZW50U3R5bGUiOm51bGx9LCJQYXJlbnRTdHlsZSI6bnVsbH0sIkRhdGVGb3JtYXQiOnsiJHJlZiI6IjIwNiJ9LCJJc1Zpc2libGUiOmZhbHNlLCJQYXJlbnRTdHlsZSI6bnVsbH0sIkluZGV4IjoxMCwiU21hcnREdXJhdGlvbkFjdGl2YXRlZCI6ZmFsc2UsIkRhdGVGb3JtYXQiOnsiJHJlZiI6IjIwNiJ9LCJJZCI6IjRjZWE0NDUyLWRiZmItNDdiNS1iZDExLTVkNWMyYWMxYTFiYSIsIkltcG9ydElkIjpudWxsLCJUaXRsZSI6IkNvcnBvcmF0ZSBCYW5raW5nIEltcGxlbWVudGF0aW9uIiwiTm90ZSI6bnVsbCwiSHlwZXJsaW5rIjp7IiRpZCI6IjQyNCIsIkFkZHJlc3MiOm51bGwsIlN1YkFkZHJlc3MiOm51bGx9LCJJc0NoYW5nZWQiOmZhbHNlLCJJc05ldyI6ZmFsc2V9XSwiU3dpbWxhbmVzIjpbXSwiTXNQcm9qZWN0SXRlbXNUcmVlIjp7IiRpZCI6IjQyNSIsIlJvb3QiOnsiSW1wb3J0SWQiOm51bGwsIklzSW1wb3J0ZWQiOmZhbHNlLCJDaGlsZHJlbiI6W119fSwiTWV0YWRhdGEiOnsiJGlkIjoiNDI2IiwiUmVjZW50Q29sb3JzQ29sbGVjdGlvbiI6IltcIiNGRjk2RDY0MlwiLFwiI0ZGMzU2MTk1XCIsXCIjRkYwMDlBQTZcIixcIiNGRjFBQUE0MlwiLFwiI0ZGRkZEMjAwXCIsXCIjRkY2RjMxOThcIixcIiNGRjJEQ0NEM1wiLFwiI0ZGODQ3NTRFXCJdIn0sIlNldHRpbmdzIjp7IiRpZCI6IjQyNyIsIkltcGFPcHRpb25zIjp7IiRpZCI6IjQyOCIsIkxlZnRUb1JpZ2h0IjpmYWxzZSwiUGF5bG9hZE9wdGlvbnMiOjJ9LCJVc2VDb21wcmVzc2lvbiI6ZmFsc2UsIkNvbXByZXNpb25QZXJjZW50YWdlIjo1MC4wLCJJbmFjdGl2ZUludGVydmFsV2lkdGhUaHJlc2hvbGQiOjMwLjAsIkluYWN0aXZlSW50ZXJ2YWxXaWR0aCI6MS4wLCJTcGxpdFRhc2tzIjpmYWxzZSwiVXNlQ2x1c3RlciI6ZmFsc2UsIkVwc2lsb24iOjAuMCwiTWluUG9pbnRzVG9Gb3JtQUNsdXN0ZXIiOjIsIkdlbmVyYXRlSW52aXNpYmxlU2hhcGVzIjpmYWxzZSwiU21hcnRUaW1lbGluZVRhc2tQZXJjZW50YWdlRml0IjpmYWxzZX0sIklzTmV3Ijp0cnVlLCJJbXBvcnRUeXBlIjowLCJGaWxlUGF0aCI6bnVsbCwiVGltZUNvbmZpZ3VyYXRpb24iOnsiJGlkIjoiNDI5IiwiVXNlVGltZSI6ZmFsc2UsIldvcmtEYXlTdGFydCI6IjAwOjAwOjAwIiwiV29ya0RheUVuZCI6IjIzOjU5OjAwIn0sIkxhc3RVc2VkVGVtcGxhdGVJZCI6ImNjMjZmODYzLTI3Y2UtNDgwZS1hNTg5LWIzZjEyZjJkNmViMCJ9"/>
  <p:tag name="__MASTER" val="__part_0"/>
</p:tagLst>
</file>

<file path=ppt/tags/tag108.xml><?xml version="1.0" encoding="utf-8"?>
<p:tagLst xmlns:a="http://schemas.openxmlformats.org/drawingml/2006/main" xmlns:r="http://schemas.openxmlformats.org/officeDocument/2006/relationships" xmlns:p="http://schemas.openxmlformats.org/presentationml/2006/main">
  <p:tag name="OTLMARKERSHAPE" val="OTL"/>
</p:tagLst>
</file>

<file path=ppt/tags/tag109.xml><?xml version="1.0" encoding="utf-8"?>
<p:tagLst xmlns:a="http://schemas.openxmlformats.org/drawingml/2006/main" xmlns:r="http://schemas.openxmlformats.org/officeDocument/2006/relationships" xmlns:p="http://schemas.openxmlformats.org/presentationml/2006/main">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OTLMARKERSHAPE" val="OTL"/>
</p:tagLst>
</file>

<file path=ppt/tags/tag110.xml><?xml version="1.0" encoding="utf-8"?>
<p:tagLst xmlns:a="http://schemas.openxmlformats.org/drawingml/2006/main" xmlns:r="http://schemas.openxmlformats.org/officeDocument/2006/relationships" xmlns:p="http://schemas.openxmlformats.org/presentationml/2006/main">
  <p:tag name="OTLMARKERSHAPE" val="OTL"/>
</p:tagLst>
</file>

<file path=ppt/tags/tag111.xml><?xml version="1.0" encoding="utf-8"?>
<p:tagLst xmlns:a="http://schemas.openxmlformats.org/drawingml/2006/main" xmlns:r="http://schemas.openxmlformats.org/officeDocument/2006/relationships" xmlns:p="http://schemas.openxmlformats.org/presentationml/2006/main">
  <p:tag name="OTLMARKERSHAPE" val="OTL"/>
</p:tagLst>
</file>

<file path=ppt/tags/tag112.xml><?xml version="1.0" encoding="utf-8"?>
<p:tagLst xmlns:a="http://schemas.openxmlformats.org/drawingml/2006/main" xmlns:r="http://schemas.openxmlformats.org/officeDocument/2006/relationships" xmlns:p="http://schemas.openxmlformats.org/presentationml/2006/main">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Lst>
</file>

<file path=ppt/tags/tag14.xml><?xml version="1.0" encoding="utf-8"?>
<p:tagLst xmlns:a="http://schemas.openxmlformats.org/drawingml/2006/main" xmlns:r="http://schemas.openxmlformats.org/officeDocument/2006/relationships" xmlns:p="http://schemas.openxmlformats.org/presentationml/2006/main">
  <p:tag name="OTLMARKERSHAPE" val="OTL"/>
</p:tagLst>
</file>

<file path=ppt/tags/tag15.xml><?xml version="1.0" encoding="utf-8"?>
<p:tagLst xmlns:a="http://schemas.openxmlformats.org/drawingml/2006/main" xmlns:r="http://schemas.openxmlformats.org/officeDocument/2006/relationships" xmlns:p="http://schemas.openxmlformats.org/presentationml/2006/main">
  <p:tag name="OTLMARKERSHAPE" val="OTL"/>
</p:tagLst>
</file>

<file path=ppt/tags/tag16.xml><?xml version="1.0" encoding="utf-8"?>
<p:tagLst xmlns:a="http://schemas.openxmlformats.org/drawingml/2006/main" xmlns:r="http://schemas.openxmlformats.org/officeDocument/2006/relationships" xmlns:p="http://schemas.openxmlformats.org/presentationml/2006/main">
  <p:tag name="OTLMARKERSHAPE" val="OTL"/>
</p:tagLst>
</file>

<file path=ppt/tags/tag17.xml><?xml version="1.0" encoding="utf-8"?>
<p:tagLst xmlns:a="http://schemas.openxmlformats.org/drawingml/2006/main" xmlns:r="http://schemas.openxmlformats.org/officeDocument/2006/relationships" xmlns:p="http://schemas.openxmlformats.org/presentationml/2006/main">
  <p:tag name="OTLMARKERSHAPE" val="OTL"/>
</p:tagLst>
</file>

<file path=ppt/tags/tag18.xml><?xml version="1.0" encoding="utf-8"?>
<p:tagLst xmlns:a="http://schemas.openxmlformats.org/drawingml/2006/main" xmlns:r="http://schemas.openxmlformats.org/officeDocument/2006/relationships" xmlns:p="http://schemas.openxmlformats.org/presentationml/2006/main">
  <p:tag name="OTLMARKERSHAPE" val="OTL"/>
</p:tagLst>
</file>

<file path=ppt/tags/tag19.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OTLMARKERSHAPE" val="OTL"/>
</p:tagLst>
</file>

<file path=ppt/tags/tag20.xml><?xml version="1.0" encoding="utf-8"?>
<p:tagLst xmlns:a="http://schemas.openxmlformats.org/drawingml/2006/main" xmlns:r="http://schemas.openxmlformats.org/officeDocument/2006/relationships" xmlns:p="http://schemas.openxmlformats.org/presentationml/2006/main">
  <p:tag name="OTLMARKERSHAPE" val="OTL"/>
</p:tagLst>
</file>

<file path=ppt/tags/tag21.xml><?xml version="1.0" encoding="utf-8"?>
<p:tagLst xmlns:a="http://schemas.openxmlformats.org/drawingml/2006/main" xmlns:r="http://schemas.openxmlformats.org/officeDocument/2006/relationships" xmlns:p="http://schemas.openxmlformats.org/presentationml/2006/main">
  <p:tag name="OTLMARKERSHAPE" val="OTL"/>
</p:tagLst>
</file>

<file path=ppt/tags/tag22.xml><?xml version="1.0" encoding="utf-8"?>
<p:tagLst xmlns:a="http://schemas.openxmlformats.org/drawingml/2006/main" xmlns:r="http://schemas.openxmlformats.org/officeDocument/2006/relationships" xmlns:p="http://schemas.openxmlformats.org/presentationml/2006/main">
  <p:tag name="OTLMARKERSHAPE" val="OTL"/>
</p:tagLst>
</file>

<file path=ppt/tags/tag23.xml><?xml version="1.0" encoding="utf-8"?>
<p:tagLst xmlns:a="http://schemas.openxmlformats.org/drawingml/2006/main" xmlns:r="http://schemas.openxmlformats.org/officeDocument/2006/relationships" xmlns:p="http://schemas.openxmlformats.org/presentationml/2006/main">
  <p:tag name="OTLMARKERSHAPE" val="OTL"/>
</p:tagLst>
</file>

<file path=ppt/tags/tag24.xml><?xml version="1.0" encoding="utf-8"?>
<p:tagLst xmlns:a="http://schemas.openxmlformats.org/drawingml/2006/main" xmlns:r="http://schemas.openxmlformats.org/officeDocument/2006/relationships" xmlns:p="http://schemas.openxmlformats.org/presentationml/2006/main">
  <p:tag name="OTLMARKERSHAPE" val="OTL"/>
</p:tagLst>
</file>

<file path=ppt/tags/tag25.xml><?xml version="1.0" encoding="utf-8"?>
<p:tagLst xmlns:a="http://schemas.openxmlformats.org/drawingml/2006/main" xmlns:r="http://schemas.openxmlformats.org/officeDocument/2006/relationships" xmlns:p="http://schemas.openxmlformats.org/presentationml/2006/main">
  <p:tag name="OTLMARKERSHAPE" val="OTL"/>
</p:tagLst>
</file>

<file path=ppt/tags/tag26.xml><?xml version="1.0" encoding="utf-8"?>
<p:tagLst xmlns:a="http://schemas.openxmlformats.org/drawingml/2006/main" xmlns:r="http://schemas.openxmlformats.org/officeDocument/2006/relationships" xmlns:p="http://schemas.openxmlformats.org/presentationml/2006/main">
  <p:tag name="OTLMARKERSHAPE" val="OTL"/>
</p:tagLst>
</file>

<file path=ppt/tags/tag27.xml><?xml version="1.0" encoding="utf-8"?>
<p:tagLst xmlns:a="http://schemas.openxmlformats.org/drawingml/2006/main" xmlns:r="http://schemas.openxmlformats.org/officeDocument/2006/relationships" xmlns:p="http://schemas.openxmlformats.org/presentationml/2006/main">
  <p:tag name="OTLMARKERSHAPE" val="OTL"/>
</p:tagLst>
</file>

<file path=ppt/tags/tag28.xml><?xml version="1.0" encoding="utf-8"?>
<p:tagLst xmlns:a="http://schemas.openxmlformats.org/drawingml/2006/main" xmlns:r="http://schemas.openxmlformats.org/officeDocument/2006/relationships" xmlns:p="http://schemas.openxmlformats.org/presentationml/2006/main">
  <p:tag name="OTLMARKERSHAPE" val="OTL"/>
</p:tagLst>
</file>

<file path=ppt/tags/tag29.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OTLMARKERSHAPE" val="OTL"/>
</p:tagLst>
</file>

<file path=ppt/tags/tag30.xml><?xml version="1.0" encoding="utf-8"?>
<p:tagLst xmlns:a="http://schemas.openxmlformats.org/drawingml/2006/main" xmlns:r="http://schemas.openxmlformats.org/officeDocument/2006/relationships" xmlns:p="http://schemas.openxmlformats.org/presentationml/2006/main">
  <p:tag name="OTLMARKERSHAPE" val="OTL"/>
</p:tagLst>
</file>

<file path=ppt/tags/tag31.xml><?xml version="1.0" encoding="utf-8"?>
<p:tagLst xmlns:a="http://schemas.openxmlformats.org/drawingml/2006/main" xmlns:r="http://schemas.openxmlformats.org/officeDocument/2006/relationships" xmlns:p="http://schemas.openxmlformats.org/presentationml/2006/main">
  <p:tag name="OTLMARKERSHAPE" val="OTL"/>
</p:tagLst>
</file>

<file path=ppt/tags/tag32.xml><?xml version="1.0" encoding="utf-8"?>
<p:tagLst xmlns:a="http://schemas.openxmlformats.org/drawingml/2006/main" xmlns:r="http://schemas.openxmlformats.org/officeDocument/2006/relationships" xmlns:p="http://schemas.openxmlformats.org/presentationml/2006/main">
  <p:tag name="OTLMARKERSHAPE" val="OTL"/>
</p:tagLst>
</file>

<file path=ppt/tags/tag33.xml><?xml version="1.0" encoding="utf-8"?>
<p:tagLst xmlns:a="http://schemas.openxmlformats.org/drawingml/2006/main" xmlns:r="http://schemas.openxmlformats.org/officeDocument/2006/relationships" xmlns:p="http://schemas.openxmlformats.org/presentationml/2006/main">
  <p:tag name="OTLMARKERSHAPE" val="OTL"/>
</p:tagLst>
</file>

<file path=ppt/tags/tag34.xml><?xml version="1.0" encoding="utf-8"?>
<p:tagLst xmlns:a="http://schemas.openxmlformats.org/drawingml/2006/main" xmlns:r="http://schemas.openxmlformats.org/officeDocument/2006/relationships" xmlns:p="http://schemas.openxmlformats.org/presentationml/2006/main">
  <p:tag name="OTLMARKERSHAPE" val="OTL"/>
</p:tagLst>
</file>

<file path=ppt/tags/tag35.xml><?xml version="1.0" encoding="utf-8"?>
<p:tagLst xmlns:a="http://schemas.openxmlformats.org/drawingml/2006/main" xmlns:r="http://schemas.openxmlformats.org/officeDocument/2006/relationships" xmlns:p="http://schemas.openxmlformats.org/presentationml/2006/main">
  <p:tag name="OTLMARKERSHAPE" val="OTL"/>
</p:tagLst>
</file>

<file path=ppt/tags/tag36.xml><?xml version="1.0" encoding="utf-8"?>
<p:tagLst xmlns:a="http://schemas.openxmlformats.org/drawingml/2006/main" xmlns:r="http://schemas.openxmlformats.org/officeDocument/2006/relationships" xmlns:p="http://schemas.openxmlformats.org/presentationml/2006/main">
  <p:tag name="OTLMARKERSHAPE" val="OTL"/>
</p:tagLst>
</file>

<file path=ppt/tags/tag37.xml><?xml version="1.0" encoding="utf-8"?>
<p:tagLst xmlns:a="http://schemas.openxmlformats.org/drawingml/2006/main" xmlns:r="http://schemas.openxmlformats.org/officeDocument/2006/relationships" xmlns:p="http://schemas.openxmlformats.org/presentationml/2006/main">
  <p:tag name="OTLMARKERSHAPE" val="OTL"/>
</p:tagLst>
</file>

<file path=ppt/tags/tag38.xml><?xml version="1.0" encoding="utf-8"?>
<p:tagLst xmlns:a="http://schemas.openxmlformats.org/drawingml/2006/main" xmlns:r="http://schemas.openxmlformats.org/officeDocument/2006/relationships" xmlns:p="http://schemas.openxmlformats.org/presentationml/2006/main">
  <p:tag name="OTLMARKERSHAPE" val="OTL"/>
</p:tagLst>
</file>

<file path=ppt/tags/tag39.xml><?xml version="1.0" encoding="utf-8"?>
<p:tagLst xmlns:a="http://schemas.openxmlformats.org/drawingml/2006/main" xmlns:r="http://schemas.openxmlformats.org/officeDocument/2006/relationships" xmlns:p="http://schemas.openxmlformats.org/presentationml/2006/main">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 name="OTLELAPSEDSTYLE" val="Hide"/>
</p:tagLst>
</file>

<file path=ppt/tags/tag40.xml><?xml version="1.0" encoding="utf-8"?>
<p:tagLst xmlns:a="http://schemas.openxmlformats.org/drawingml/2006/main" xmlns:r="http://schemas.openxmlformats.org/officeDocument/2006/relationships" xmlns:p="http://schemas.openxmlformats.org/presentationml/2006/main">
  <p:tag name="OTLMARKERSHAPE" val="OTL"/>
</p:tagLst>
</file>

<file path=ppt/tags/tag41.xml><?xml version="1.0" encoding="utf-8"?>
<p:tagLst xmlns:a="http://schemas.openxmlformats.org/drawingml/2006/main" xmlns:r="http://schemas.openxmlformats.org/officeDocument/2006/relationships" xmlns:p="http://schemas.openxmlformats.org/presentationml/2006/main">
  <p:tag name="OTLMARKERSHAPE" val="OTL"/>
</p:tagLst>
</file>

<file path=ppt/tags/tag42.xml><?xml version="1.0" encoding="utf-8"?>
<p:tagLst xmlns:a="http://schemas.openxmlformats.org/drawingml/2006/main" xmlns:r="http://schemas.openxmlformats.org/officeDocument/2006/relationships" xmlns:p="http://schemas.openxmlformats.org/presentationml/2006/main">
  <p:tag name="OTLMARKERSHAPE" val="OTL"/>
</p:tagLst>
</file>

<file path=ppt/tags/tag43.xml><?xml version="1.0" encoding="utf-8"?>
<p:tagLst xmlns:a="http://schemas.openxmlformats.org/drawingml/2006/main" xmlns:r="http://schemas.openxmlformats.org/officeDocument/2006/relationships" xmlns:p="http://schemas.openxmlformats.org/presentationml/2006/main">
  <p:tag name="OTLMARKERSHAPE" val="OTL"/>
</p:tagLst>
</file>

<file path=ppt/tags/tag44.xml><?xml version="1.0" encoding="utf-8"?>
<p:tagLst xmlns:a="http://schemas.openxmlformats.org/drawingml/2006/main" xmlns:r="http://schemas.openxmlformats.org/officeDocument/2006/relationships" xmlns:p="http://schemas.openxmlformats.org/presentationml/2006/main">
  <p:tag name="OTLMARKERSHAPE" val="OTL"/>
</p:tagLst>
</file>

<file path=ppt/tags/tag45.xml><?xml version="1.0" encoding="utf-8"?>
<p:tagLst xmlns:a="http://schemas.openxmlformats.org/drawingml/2006/main" xmlns:r="http://schemas.openxmlformats.org/officeDocument/2006/relationships" xmlns:p="http://schemas.openxmlformats.org/presentationml/2006/main">
  <p:tag name="OTLMARKERSHAPE" val="OTL"/>
</p:tagLst>
</file>

<file path=ppt/tags/tag46.xml><?xml version="1.0" encoding="utf-8"?>
<p:tagLst xmlns:a="http://schemas.openxmlformats.org/drawingml/2006/main" xmlns:r="http://schemas.openxmlformats.org/officeDocument/2006/relationships" xmlns:p="http://schemas.openxmlformats.org/presentationml/2006/main">
  <p:tag name="OTLMARKERSHAPE" val="OTL"/>
</p:tagLst>
</file>

<file path=ppt/tags/tag47.xml><?xml version="1.0" encoding="utf-8"?>
<p:tagLst xmlns:a="http://schemas.openxmlformats.org/drawingml/2006/main" xmlns:r="http://schemas.openxmlformats.org/officeDocument/2006/relationships" xmlns:p="http://schemas.openxmlformats.org/presentationml/2006/main">
  <p:tag name="OTLMARKERSHAPE" val="OTL"/>
</p:tagLst>
</file>

<file path=ppt/tags/tag48.xml><?xml version="1.0" encoding="utf-8"?>
<p:tagLst xmlns:a="http://schemas.openxmlformats.org/drawingml/2006/main" xmlns:r="http://schemas.openxmlformats.org/officeDocument/2006/relationships" xmlns:p="http://schemas.openxmlformats.org/presentationml/2006/main">
  <p:tag name="OTLMARKERSHAPE" val="OTL"/>
</p:tagLst>
</file>

<file path=ppt/tags/tag49.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OTLMARKERSHAPE" val="OTL"/>
  <p:tag name="OTLTODAYPOSITION" val="Hide"/>
</p:tagLst>
</file>

<file path=ppt/tags/tag50.xml><?xml version="1.0" encoding="utf-8"?>
<p:tagLst xmlns:a="http://schemas.openxmlformats.org/drawingml/2006/main" xmlns:r="http://schemas.openxmlformats.org/officeDocument/2006/relationships" xmlns:p="http://schemas.openxmlformats.org/presentationml/2006/main">
  <p:tag name="OTLMARKERSHAPE" val="OTL"/>
</p:tagLst>
</file>

<file path=ppt/tags/tag51.xml><?xml version="1.0" encoding="utf-8"?>
<p:tagLst xmlns:a="http://schemas.openxmlformats.org/drawingml/2006/main" xmlns:r="http://schemas.openxmlformats.org/officeDocument/2006/relationships" xmlns:p="http://schemas.openxmlformats.org/presentationml/2006/main">
  <p:tag name="OTLMARKERSHAPE" val="OTL"/>
</p:tagLst>
</file>

<file path=ppt/tags/tag52.xml><?xml version="1.0" encoding="utf-8"?>
<p:tagLst xmlns:a="http://schemas.openxmlformats.org/drawingml/2006/main" xmlns:r="http://schemas.openxmlformats.org/officeDocument/2006/relationships" xmlns:p="http://schemas.openxmlformats.org/presentationml/2006/main">
  <p:tag name="OTLMARKERSHAPE" val="OTL"/>
</p:tagLst>
</file>

<file path=ppt/tags/tag53.xml><?xml version="1.0" encoding="utf-8"?>
<p:tagLst xmlns:a="http://schemas.openxmlformats.org/drawingml/2006/main" xmlns:r="http://schemas.openxmlformats.org/officeDocument/2006/relationships" xmlns:p="http://schemas.openxmlformats.org/presentationml/2006/main">
  <p:tag name="OTLMARKERSHAPE" val="OTL"/>
</p:tagLst>
</file>

<file path=ppt/tags/tag54.xml><?xml version="1.0" encoding="utf-8"?>
<p:tagLst xmlns:a="http://schemas.openxmlformats.org/drawingml/2006/main" xmlns:r="http://schemas.openxmlformats.org/officeDocument/2006/relationships" xmlns:p="http://schemas.openxmlformats.org/presentationml/2006/main">
  <p:tag name="OTLMARKERSHAPE" val="OTL"/>
</p:tagLst>
</file>

<file path=ppt/tags/tag55.xml><?xml version="1.0" encoding="utf-8"?>
<p:tagLst xmlns:a="http://schemas.openxmlformats.org/drawingml/2006/main" xmlns:r="http://schemas.openxmlformats.org/officeDocument/2006/relationships" xmlns:p="http://schemas.openxmlformats.org/presentationml/2006/main">
  <p:tag name="OTLMARKERSHAPE" val="OTL"/>
</p:tagLst>
</file>

<file path=ppt/tags/tag56.xml><?xml version="1.0" encoding="utf-8"?>
<p:tagLst xmlns:a="http://schemas.openxmlformats.org/drawingml/2006/main" xmlns:r="http://schemas.openxmlformats.org/officeDocument/2006/relationships" xmlns:p="http://schemas.openxmlformats.org/presentationml/2006/main">
  <p:tag name="OTLMARKERSHAPE" val="OTL"/>
</p:tagLst>
</file>

<file path=ppt/tags/tag57.xml><?xml version="1.0" encoding="utf-8"?>
<p:tagLst xmlns:a="http://schemas.openxmlformats.org/drawingml/2006/main" xmlns:r="http://schemas.openxmlformats.org/officeDocument/2006/relationships" xmlns:p="http://schemas.openxmlformats.org/presentationml/2006/main">
  <p:tag name="OTLMARKERSHAPE" val="OTL"/>
</p:tagLst>
</file>

<file path=ppt/tags/tag58.xml><?xml version="1.0" encoding="utf-8"?>
<p:tagLst xmlns:a="http://schemas.openxmlformats.org/drawingml/2006/main" xmlns:r="http://schemas.openxmlformats.org/officeDocument/2006/relationships" xmlns:p="http://schemas.openxmlformats.org/presentationml/2006/main">
  <p:tag name="OTLMARKERSHAPE" val="OTL"/>
</p:tagLst>
</file>

<file path=ppt/tags/tag59.xml><?xml version="1.0" encoding="utf-8"?>
<p:tagLst xmlns:a="http://schemas.openxmlformats.org/drawingml/2006/main" xmlns:r="http://schemas.openxmlformats.org/officeDocument/2006/relationships" xmlns:p="http://schemas.openxmlformats.org/presentationml/2006/main">
  <p:tag name="OTLMARKERSHAPE" val="OTL"/>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Lst>
</file>

<file path=ppt/tags/tag60.xml><?xml version="1.0" encoding="utf-8"?>
<p:tagLst xmlns:a="http://schemas.openxmlformats.org/drawingml/2006/main" xmlns:r="http://schemas.openxmlformats.org/officeDocument/2006/relationships" xmlns:p="http://schemas.openxmlformats.org/presentationml/2006/main">
  <p:tag name="OTLMARKERSHAPE" val="OTL"/>
</p:tagLst>
</file>

<file path=ppt/tags/tag61.xml><?xml version="1.0" encoding="utf-8"?>
<p:tagLst xmlns:a="http://schemas.openxmlformats.org/drawingml/2006/main" xmlns:r="http://schemas.openxmlformats.org/officeDocument/2006/relationships" xmlns:p="http://schemas.openxmlformats.org/presentationml/2006/main">
  <p:tag name="OTLMARKERSHAPE" val="OTL"/>
</p:tagLst>
</file>

<file path=ppt/tags/tag62.xml><?xml version="1.0" encoding="utf-8"?>
<p:tagLst xmlns:a="http://schemas.openxmlformats.org/drawingml/2006/main" xmlns:r="http://schemas.openxmlformats.org/officeDocument/2006/relationships" xmlns:p="http://schemas.openxmlformats.org/presentationml/2006/main">
  <p:tag name="OTLMARKERSHAPE" val="OTL"/>
</p:tagLst>
</file>

<file path=ppt/tags/tag63.xml><?xml version="1.0" encoding="utf-8"?>
<p:tagLst xmlns:a="http://schemas.openxmlformats.org/drawingml/2006/main" xmlns:r="http://schemas.openxmlformats.org/officeDocument/2006/relationships" xmlns:p="http://schemas.openxmlformats.org/presentationml/2006/main">
  <p:tag name="OTLMARKERSHAPE" val="OTL"/>
</p:tagLst>
</file>

<file path=ppt/tags/tag64.xml><?xml version="1.0" encoding="utf-8"?>
<p:tagLst xmlns:a="http://schemas.openxmlformats.org/drawingml/2006/main" xmlns:r="http://schemas.openxmlformats.org/officeDocument/2006/relationships" xmlns:p="http://schemas.openxmlformats.org/presentationml/2006/main">
  <p:tag name="OTLMARKERSHAPE" val="OTL"/>
</p:tagLst>
</file>

<file path=ppt/tags/tag65.xml><?xml version="1.0" encoding="utf-8"?>
<p:tagLst xmlns:a="http://schemas.openxmlformats.org/drawingml/2006/main" xmlns:r="http://schemas.openxmlformats.org/officeDocument/2006/relationships" xmlns:p="http://schemas.openxmlformats.org/presentationml/2006/main">
  <p:tag name="OTLMARKERSHAPE" val="OTL"/>
</p:tagLst>
</file>

<file path=ppt/tags/tag66.xml><?xml version="1.0" encoding="utf-8"?>
<p:tagLst xmlns:a="http://schemas.openxmlformats.org/drawingml/2006/main" xmlns:r="http://schemas.openxmlformats.org/officeDocument/2006/relationships" xmlns:p="http://schemas.openxmlformats.org/presentationml/2006/main">
  <p:tag name="OTLMARKERSHAPE" val="OTL"/>
</p:tagLst>
</file>

<file path=ppt/tags/tag67.xml><?xml version="1.0" encoding="utf-8"?>
<p:tagLst xmlns:a="http://schemas.openxmlformats.org/drawingml/2006/main" xmlns:r="http://schemas.openxmlformats.org/officeDocument/2006/relationships" xmlns:p="http://schemas.openxmlformats.org/presentationml/2006/main">
  <p:tag name="OTLMARKERSHAPE" val="OTL"/>
</p:tagLst>
</file>

<file path=ppt/tags/tag68.xml><?xml version="1.0" encoding="utf-8"?>
<p:tagLst xmlns:a="http://schemas.openxmlformats.org/drawingml/2006/main" xmlns:r="http://schemas.openxmlformats.org/officeDocument/2006/relationships" xmlns:p="http://schemas.openxmlformats.org/presentationml/2006/main">
  <p:tag name="OTLMARKERSHAPE" val="OTL"/>
</p:tagLst>
</file>

<file path=ppt/tags/tag69.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__MASTER" val="__part_0"/>
  <p:tag name="__PART_0" val="eyIkaWQiOiIxIiwiQ3VsdHVyZUluZm9OYW1lIjoiZW4tVVMiLCJTdHlsZU5hbWUiOm51bGwsIlZlcnNpb24iOnsiJGlkIjoiMiIsIlZlcnNpb24iOiIzLjIuMCIsIk9yaWdpbmFsQXNzZW1ibHlWZXJzaW9uIjoiMy42Mi4xMS4wMCIsIkVkaXRpb24iOiJQcm8iLCJJc1BsdXNFZGl0aW9uIjp0cnVlLCJJc1Byb0VkaXRpb24iOnRydWV9LCJFZmZlY3QiOjEsIlN0eWxlIjp7IiRpZCI6IjMiLCJUaW1lYmFuZFN0eWxlIjp7IiRpZCI6IjQiLCJTY2FsZU1hcmtpbmciOjEsIlNoYXBlIjoxMCwiU2hhcGVTdHlsZSI6eyIkaWQiOiI1IiwiTWFyZ2luIjp7IiRpZCI6IjYiLCJUb3AiOjAsIkxlZnQiOjEwLCJSaWdodCI6MTAsIkJvdHRvbSI6MH0sIlBhZGRpbmciOnsiJGlkIjoiNyIsIlRvcCI6MywiTGVmdCI6MCwiUmlnaHQiOjAsIkJvdHRvbSI6M30sIkJhY2tncm91bmQiOnsiJGlkIjoiOCIsIkNvbG9yIjp7IiRpZCI6IjkiLCJBIjoyNTUsIlIiOjQ1LCJHIjoxMTMsIkIiOjExN319LCJJc1Zpc2libGUiOnRydWUsIldpZHRoIjo4NTguMCwiSGVpZ2h0IjoyMC4wLCJCb3JkZXJTdHlsZSI6eyIkaWQiOiIxMCIsIkxpbmVDb2xvciI6eyIkaWQiOiIxMSIsIiR0eXBlIjoiTkxSRS5Db21tb24uRG9tLlNvbGlkQ29sb3JCcnVzaCwgTkxSRS5Db21tb24iLCJDb2xvciI6eyIkaWQiOiIxMiIsIkEiOjI1NSwiUiI6MjU1LCJHIjowLCJCIjowfX0sIkxpbmVXZWlnaHQiOjAuMCwiTGluZVR5cGUiOjAsIlBhcmVudFN0eWxlIjpudWxsfSwiUGFyZW50U3R5bGUiOm51bGx9LCJSaWdodEVuZENhcHNTdHlsZSI6eyIkaWQiOiIxMyIsIkZvbnRTZXR0aW5ncyI6eyIkaWQiOiIxNCIsIkZvbnRTaXplIjoxOCwiRm9udE5hbWUiOiJDYWxpYnJpIiwiSXNCb2xkIjp0cnVlLCJJc0l0YWxpYyI6ZmFsc2UsIklzVW5kZXJsaW5lZCI6ZmFsc2UsIlBhcmVudFN0eWxlIjpudWxsfSwiQXV0b1NpemUiOjAsIkZvcmVncm91bmQiOnsiJGlkIjoiMTUiLCJDb2xvciI6eyIkaWQiOiIxNiIsIkEiOjI1NSwiUiI6MjM3LCJHIjoxMjUsIkIiOjQ5fX0sIk1heFdpZHRoIjoiSW5maW5pdHkiLCJNYXhIZWlnaHQiOiJJbmZpbml0eSIsIlNtYXJ0Rm9yZWdyb3VuZElzQWN0aXZlIjpmYWxzZSwiSG9yaXpvbnRhbEFsaWdubWVudCI6MCwiVmVydGljYWxBbGlnbm1lbnQiOjAsIlNtYXJ0Rm9yZWdyb3VuZCI6bnVsbCwiQmFja2dyb3VuZEZpbGxUeXBlIjowLCJNYXJnaW4iOnsiJGlkIjoiMTciLCJUb3AiOjAsIkxlZnQiOjAsIlJpZ2h0IjoyMCwiQm90dG9tIjowfSwiUGFkZGluZyI6eyIkaWQiOiIxOCIsIlRvcCI6MCwiTGVmdCI6MCwiUmlnaHQiOjAsIkJvdHRvbSI6MH0sIkJhY2tncm91bmQiOnsiJGlkIjoiMTkiLCJDb2xvciI6eyIkaWQiOiIyMCIsIkEiOjI1NSwiUiI6MjU1LCJHIjoyNTUsIkIiOjI1NX19LCJJc1Zpc2libGUiOmZhbHNlLCJXaWR0aCI6MC4wLCJIZWlnaHQiOjAuMCwiQm9yZGVyU3R5bGUiOm51bGwsIlBhcmVudFN0eWxlIjpudWxsfSwiTGVmdEVuZENhcHNTdHlsZSI6eyIkaWQiOiIyMSIsIkZvbnRTZXR0aW5ncyI6eyIkaWQiOiIyMiIsIkZvbnRTaXplIjoxOCwiRm9udE5hbWUiOiJDYWxpYnJpIiwiSXNCb2xkIjp0cnVlLCJJc0l0YWxpYyI6ZmFsc2UsIklzVW5kZXJsaW5lZCI6ZmFsc2UsIlBhcmVudFN0eWxlIjpudWxsfSwiQXV0b1NpemUiOjAsIkZvcmVncm91bmQiOnsiJGlkIjoiMjMiLCJDb2xvciI6eyIkaWQiOiIyNCIsIkEiOjI1NSwiUiI6MjM3LCJHIjoxMjUsIkIiOjQ5fX0sIk1heFdpZHRoIjoiSW5maW5pdHkiLCJNYXhIZWlnaHQiOiJJbmZpbml0eSIsIlNtYXJ0Rm9yZWdyb3VuZElzQWN0aXZlIjpmYWxzZSwiSG9yaXpvbnRhbEFsaWdubWVudCI6MCwiVmVydGljYWxBbGlnbm1lbnQiOjAsIlNtYXJ0Rm9yZWdyb3VuZCI6bnVsbCwiQmFja2dyb3VuZEZpbGxUeXBlIjowLCJNYXJnaW4iOnsiJGlkIjoiMjUiLCJUb3AiOjAsIkxlZnQiOjIwLCJSaWdodCI6MCwiQm90dG9tIjowfSwiUGFkZGluZyI6eyIkaWQiOiIyNiIsIlRvcCI6MCwiTGVmdCI6MCwiUmlnaHQiOjAsIkJvdHRvbSI6MH0sIkJhY2tncm91bmQiOnsiJGlkIjoiMjciLCJDb2xvciI6eyIkaWQiOiIyOCIsIkEiOjg5LCJSIjowLCJHIjowLCJCIjowfX0sIklzVmlzaWJsZSI6ZmFsc2UsIldpZHRoIjowLjAsIkhlaWdodCI6MC4wLCJCb3JkZXJTdHlsZSI6bnVsbCwiUGFyZW50U3R5bGUiOm51bGx9LCJUb2RheVRleHRTdHlsZSI6eyIkaWQiOiIyOSIsIkZvbnRTZXR0aW5ncyI6eyIkaWQiOiIzMCIsIkZvbnRTaXplIjoxMiwiRm9udE5hbWUiOiJDYWxpYnJpIiwiSXNCb2xkIjpmYWxzZSwiSXNJdGFsaWMiOmZhbHNlLCJJc1VuZGVybGluZWQiOmZhbHNlLCJQYXJlbnRTdHlsZSI6bnVsbH0sIkF1dG9TaXplIjowLCJGb3JlZ3JvdW5kIjp7IiRpZCI6IjMxIiwiQ29sb3IiOnsiJGlkIjoiMzIiLCJBIjoyNTUsIlIiOjAsIkciOjAsIkIiOjB9fSwiTWF4V2lkdGgiOjIwMC4wLCJNYXhIZWlnaHQiOiJJbmZpbml0eSIsIlNtYXJ0Rm9yZWdyb3VuZElzQWN0aXZlIjpmYWxzZSwiSG9yaXpvbnRhbEFsaWdubWVudCI6MCwiVmVydGljYWxBbGlnbm1lbnQiOjAsIlNtYXJ0Rm9yZWdyb3VuZCI6bnVsbCwiQmFja2dyb3VuZEZpbGxUeXBlIjowLCJNYXJnaW4iOnsiJGlkIjoiMzMiLCJUb3AiOjAsIkxlZnQiOjAsIlJpZ2h0IjowLCJCb3R0b20iOjB9LCJQYWRkaW5nIjp7IiRpZCI6IjM0IiwiVG9wIjowLCJMZWZ0IjowLCJSaWdodCI6MCwiQm90dG9tIjowfSwiQmFja2dyb3VuZCI6eyIkaWQiOiIzNSIsIkNvbG9yIjp7IiRyZWYiOiIyOCJ9fSwiSXNWaXNpYmxlIjp0cnVlLCJXaWR0aCI6MC4wLCJIZWlnaHQiOjAuMCwiQm9yZGVyU3R5bGUiOm51bGwsIlBhcmVudFN0eWxlIjpudWxsfSwiVG9kYXlNYXJrZXJTdHlsZSI6eyIkaWQiOiIzNiIsIk1hcmdpbiI6eyIkaWQiOiIzNyIsIlRvcCI6MCwiTGVmdCI6MCwiUmlnaHQiOjAsIkJvdHRvbSI6MH0sIlBhZGRpbmciOnsiJGlkIjoiMzgiLCJUb3AiOjAsIkxlZnQiOjAsIlJpZ2h0IjowLCJCb3R0b20iOjB9LCJCYWNrZ3JvdW5kIjp7IiRpZCI6IjM5IiwiQ29sb3IiOnsiJGlkIjoiNDAiLCJBIjoyNTUsIlIiOjI1NSwiRyI6MCwiQiI6MH19LCJJc1Zpc2libGUiOnRydWUsIldpZHRoIjowLjAsIkhlaWdodCI6MC4wLCJCb3JkZXJTdHlsZSI6bnVsbCwiUGFyZW50U3R5bGUiOm51bGx9LCJTY2FsZVN0eWxlIjp7IiRpZCI6IjQxIiwiU2hvd1NlZ21lbnRTZXBhcmF0b3JzIjpmYWxzZSwiU2VnbWVudFNlcGFyYXRvck9wYWNpdHkiOjMwLCJGb250U2V0dGluZ3MiOnsiJGlkIjoiNDIiLCJGb250U2l6ZSI6MTgsIkZvbnROYW1lIjoiQ2FsaWJyaSIsIklzQm9sZCI6ZmFsc2UsIklzSXRhbGljIjpmYWxzZSwiSXNVbmRlcmxpbmVkIjpmYWxzZSwiUGFyZW50U3R5bGUiOm51bGx9LCJBdXRvU2l6ZSI6MCwiRm9yZWdyb3VuZCI6eyIkaWQiOiI0MyIsIkNvbG9yIjp7IiRpZCI6IjQ0IiwiQSI6MjU1LCJSIjoyNTUsIkciOjI1NSwiQiI6MjU1fX0sIk1heFdpZHRoIjoyMDAuMCwiTWF4SGVpZ2h0IjoiSW5maW5pdHkiLCJTbWFydEZvcmVncm91bmRJc0FjdGl2ZSI6ZmFsc2UsIkhvcml6b250YWxBbGlnbm1lbnQiOjAsIlZlcnRpY2FsQWxpZ25tZW50IjoxLCJTbWFydEZvcmVncm91bmQiOm51bGwsIkJhY2tncm91bmRGaWxsVHlwZSI6MCwiTWFyZ2luIjp7IiRpZCI6IjQ1IiwiVG9wIjowLCJMZWZ0Ijo1LCJSaWdodCI6MCwiQm90dG9tIjowfSwiUGFkZGluZyI6eyIkaWQiOiI0NiIsIlRvcCI6MCwiTGVmdCI6MCwiUmlnaHQiOjAsIkJvdHRvbSI6MH0sIkJhY2tncm91bmQiOnsiJGlkIjoiNDciLCJDb2xvciI6eyIkcmVmIjoiMjgifX0sIklzVmlzaWJsZSI6dHJ1ZSwiV2lkdGgiOjAuMCwiSGVpZ2h0IjowLjAsIkJvcmRlclN0eWxlIjpudWxsLCJQYXJlbnRTdHlsZSI6bnVsbH0sIkVsYXBzZWRUaW1lQmFja2dyb3VuZCI6eyIkaWQiOiI0OCIsIkNvbG9yIjp7IiRpZCI6IjQ5IiwiQSI6MTkxLCJSIjoyNTUsIkciOjAsIkIiOjB9fSwiQXBwZW5kWWVhck9uWWVhckNoYW5nZSI6ZmFsc2UsIkVsYXBzZWRUaW1lRm9ybWF0IjowLCJUb2RheU1hcmtlclBvc2l0aW9uIjowLCJRdWlja1Bvc2l0aW9uIjozLCJBYnNvbHV0ZVBvc2l0aW9uIjo5OC4yMjA4NiwiTWFyZ2luIjp7IiRpZCI6IjUwIiwiVG9wIjowLCJMZWZ0IjoxMCwiUmlnaHQiOjEwLCJCb3R0b20iOjB9LCJQYWRkaW5nIjp7IiRpZCI6IjUxIiwiVG9wIjowLCJMZWZ0IjowLCJSaWdodCI6MCwiQm90dG9tIjowfSwiQmFja2dyb3VuZCI6eyIkaWQiOiI1MiIsIkNvbG9yIjp7IiRpZCI6IjUzIiwiQSI6MjU1LCJSIjo0NywiRyI6NTQsIkIiOjE1M319LCJJc1Zpc2libGUiOnRydWUsIldpZHRoIjowLjAsIkhlaWdodCI6MC4wLCJCb3JkZXJTdHlsZSI6bnVsbCwiUGFyZW50U3R5bGUiOm51bGx9LCJEZWZhdWx0TWlsZXN0b25lU3R5bGUiOnsiJGlkIjoiNTQiLCJTaGFwZSI6MiwiQ29ubmVjdG9yTWFyZ2luIjp7IiRpZCI6IjU1IiwiVG9wIjowLCJMZWZ0IjoyLCJSaWdodCI6MiwiQm90dG9tIjowfSwiQ29ubmVjdG9yU3R5bGUiOnsiJGlkIjoiNTYiLCJMaW5lQ29sb3IiOnsiJGlkIjoiNTciLCIkdHlwZSI6Ik5MUkUuQ29tbW9uLkRvbS5Tb2xpZENvbG9yQnJ1c2gsIE5MUkUuQ29tbW9uIiwiQ29sb3IiOnsiJGlkIjoiNTgiLCJBIjoxMjcsIlIiOjY4LCJHIjo4NCwiQiI6MTA2fX0sIkxpbmVXZWlnaHQiOjEuMCwiTGluZVR5cGUiOjAsIlBhcmVudFN0eWxlIjpudWxsfSwiSXNCZWxvd1RpbWViYW5kIjpmYWxzZSwiUG9zaXRpb25PblRhc2siOjAsIkhpZGVEYXRlIjpmYWxzZSwiU2hhcGVTaXplIjoxLCJTcGFjaW5nIjoyLjAsIlBhZGRpbmciOnsiJGlkIjoiNTkiLCJUb3AiOjcsIkxlZnQiOjMsIlJpZ2h0IjowLCJCb3R0b20iOjJ9LCJTaGFwZVN0eWxlIjp7IiRpZCI6IjYwIiwiTWFyZ2luIjp7IiRpZCI6IjYxIiwiVG9wIjowLCJMZWZ0IjowLCJSaWdodCI6MCwiQm90dG9tIjowfSwiUGFkZGluZyI6eyIkaWQiOiI2MiIsIlRvcCI6MCwiTGVmdCI6MCwiUmlnaHQiOjAsIkJvdHRvbSI6MH0sIkJhY2tncm91bmQiOnsiJGlkIjoiNjMiLCJDb2xvciI6eyIkaWQiOiI2NCIsIkEiOjI1NSwiUiI6NjgsIkciOjg0LCJCIjoxMDZ9fSwiSXNWaXNpYmxlIjp0cnVlLCJXaWR0aCI6MTMuMCwiSGVpZ2h0IjoxMy4wLCJCb3JkZXJTdHlsZSI6eyIkaWQiOiI2NSIsIkxpbmVDb2xvciI6eyIkaWQiOiI2NiIsIiR0eXBlIjoiTkxSRS5Db21tb24uRG9tLlNvbGlkQ29sb3JCcnVzaCwgTkxSRS5Db21tb24iLCJDb2xvciI6eyIkaWQiOiI2NyIsIkEiOjI1NSwiUiI6MjU1LCJHIjowLCJCIjowfX0sIkxpbmVXZWlnaHQiOjAuMCwiTGluZVR5cGUiOjAsIlBhcmVudFN0eWxlIjpudWxsfSwiUGFyZW50U3R5bGUiOm51bGx9LCJUaXRsZVN0eWxlIjp7IiRpZCI6IjY4IiwiRm9udFNldHRpbmdzIjp7IiRpZCI6IjY5IiwiRm9udFNpemUiOjEyLCJGb250TmFtZSI6IkNhbGlicmkiLCJJc0JvbGQiOmZhbHNlLCJJc0l0YWxpYyI6ZmFsc2UsIklzVW5kZXJsaW5lZCI6ZmFsc2UsIlBhcmVudFN0eWxlIjpudWxsfSwiQXV0b1NpemUiOjAsIkZvcmVncm91bmQiOnsiJGlkIjoiNzAiLCJDb2xvciI6eyIkaWQiOiI3MSIsIkEiOjI1NSwiUiI6MCwiRyI6MCwiQiI6MH19LCJNYXhXaWR0aCI6MjAwLjAsIk1heEhlaWdodCI6IkluZmluaXR5IiwiU21hcnRGb3JlZ3JvdW5kSXNBY3RpdmUiOmZhbHNlLCJIb3Jpem9udGFsQWxpZ25tZW50IjowLCJWZXJ0aWNhbEFsaWdubWVudCI6MCwiU21hcnRGb3JlZ3JvdW5kIjpudWxsLCJCYWNrZ3JvdW5kRmlsbFR5cGUiOjAsIk1hcmdpbiI6eyIkaWQiOiI3MiIsIlRvcCI6MCwiTGVmdCI6MCwiUmlnaHQiOjAsIkJvdHRvbSI6MH0sIlBhZGRpbmciOnsiJGlkIjoiNzMiLCJUb3AiOjAsIkxlZnQiOjAsIlJpZ2h0IjowLCJCb3R0b20iOjB9LCJCYWNrZ3JvdW5kIjp7IiRpZCI6Ijc0IiwiQ29sb3IiOnsiJHJlZiI6IjI4In19LCJJc1Zpc2libGUiOnRydWUsIldpZHRoIjowLjAsIkhlaWdodCI6MC4wLCJCb3JkZXJTdHlsZSI6bnVsbCwiUGFyZW50U3R5bGUiOm51bGx9LCJEYXRlU3R5bGUiOnsiJGlkIjoiNzUiLCJGb250U2V0dGluZ3MiOnsiJGlkIjoiNzYiLCJGb250U2l6ZSI6MTAsIkZvbnROYW1lIjoiQ2FsaWJyaSIsIklzQm9sZCI6ZmFsc2UsIklzSXRhbGljIjpmYWxzZSwiSXNVbmRlcmxpbmVkIjpmYWxzZSwiUGFyZW50U3R5bGUiOm51bGx9LCJBdXRvU2l6ZSI6MCwiRm9yZWdyb3VuZCI6eyIkaWQiOiI3NyIsIkNvbG9yIjp7IiRpZCI6Ijc4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3OSIsIlRvcCI6MCwiTGVmdCI6MCwiUmlnaHQiOjAsIkJvdHRvbSI6MH0sIlBhZGRpbmciOnsiJGlkIjoiODAiLCJUb3AiOjAsIkxlZnQiOjAsIlJpZ2h0IjowLCJCb3R0b20iOjB9LCJCYWNrZ3JvdW5kIjp7IiRpZCI6IjgxIiwiQ29sb3IiOnsiJHJlZiI6IjI4In19LCJJc1Zpc2libGUiOmZhbHNlLCJXaWR0aCI6MC4wLCJIZWlnaHQiOjAuMCwiQm9yZGVyU3R5bGUiOm51bGwsIlBhcmVudFN0eWxlIjpudWxsfSwiRGF0ZUZvcm1hdCI6eyIkaWQiOiI4MiIsIkZvcm1hdFN0cmluZyI6Ik1NTSBkIiwiU2VwYXJhdG9yIjoiLyIsIlVzZUludGVybmF0aW9uYWxEYXRlRm9ybWF0IjpmYWxzZSwiRGF0ZUlzVmlzaWJsZSI6dHJ1ZSwiVGltZUlzVmlzaWJsZSI6ZmFsc2UsIkhvdXJEaWdpdHMiOjEsIkFtUG1EZXNpZ25hdG9yIjoyLCJUcmltMDBNaW51dGVzIjpmYWxzZSwiTGFzdEtub3duVmlzaWJpbGl0eVN0YXRlIjp7IiRpZCI6IjgzIiwiRGF0ZVBhcnRJc1Zpc2libGUiOmZhbHNlLCJUaW1lUGFydElzVmlzaWJsZSI6ZmFsc2V9fSwiSXNWaXNpYmxlIjp0cnVlLCJQYXJlbnRTdHlsZSI6bnVsbH0sIkRlZmF1bHRUYXNrU3R5bGUiOnsiJGlkIjoiODQiLCJTaGFwZSI6MSwiU2hhcGVUaGlja25lc3MiOjAsIkR1cmF0aW9uRm9ybWF0IjowLCJJbmNsdWRlTm9uV29ya2luZ0RheXNJbkR1cmF0aW9uIjpmYWxzZSwiUGVyY2VudGFnZUNvbXBsZXRlU3R5bGUiOnsiJGlkIjoiODUiLCJGb250U2V0dGluZ3MiOnsiJGlkIjoiODYiLCJGb250U2l6ZSI6MTAsIkZvbnROYW1lIjoiQ2FsaWJyaSIsIklzQm9sZCI6ZmFsc2UsIklzSXRhbGljIjpmYWxzZSwiSXNVbmRlcmxpbmVkIjpmYWxzZSwiUGFyZW50U3R5bGUiOm51bGx9LCJBdXRvU2l6ZSI6MCwiRm9yZWdyb3VuZCI6eyIkaWQiOiI4NyIsIkNvbG9yIjp7IiRpZCI6Ijg4IiwiQSI6MjU1LCJSIjoxOTIsIkciOjgwLCJCIjo3N319LCJNYXhXaWR0aCI6MjAwLjAsIk1heEhlaWdodCI6IkluZmluaXR5IiwiU21hcnRGb3JlZ3JvdW5kSXNBY3RpdmUiOmZhbHNlLCJIb3Jpem9udGFsQWxpZ25tZW50IjowLCJWZXJ0aWNhbEFsaWdubWVudCI6MCwiU21hcnRGb3JlZ3JvdW5kIjpudWxsLCJCYWNrZ3JvdW5kRmlsbFR5cGUiOjAsIk1hcmdpbiI6eyIkaWQiOiI4OSIsIlRvcCI6MCwiTGVmdCI6MCwiUmlnaHQiOjAsIkJvdHRvbSI6MH0sIlBhZGRpbmciOnsiJGlkIjoiOTAiLCJUb3AiOjAsIkxlZnQiOjAsIlJpZ2h0IjowLCJCb3R0b20iOjB9LCJCYWNrZ3JvdW5kIjp7IiRpZCI6IjkxIiwiQ29sb3IiOnsiJHJlZiI6IjI4In19LCJJc1Zpc2libGUiOnRydWUsIldpZHRoIjowLjAsIkhlaWdodCI6MC4wLCJCb3JkZXJTdHlsZSI6bnVsbCwiUGFyZW50U3R5bGUiOm51bGx9LCJEdXJhdGlvblN0eWxlIjp7IiRpZCI6IjkyIiwiRm9udFNldHRpbmdzIjp7IiRpZCI6IjkzIiwiRm9udFNpemUiOjEwLCJGb250TmFtZSI6IkNhbGlicmkiLCJJc0JvbGQiOmZhbHNlLCJJc0l0YWxpYyI6ZmFsc2UsIklzVW5kZXJsaW5lZCI6ZmFsc2UsIlBhcmVudFN0eWxlIjpudWxsfSwiQXV0b1NpemUiOjAsIkZvcmVncm91bmQiOnsiJGlkIjoiOTQiLCJDb2xvciI6eyIkaWQiOiI5NS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pZCI6Ijk2IiwiVG9wIjowLCJMZWZ0IjowLCJSaWdodCI6MCwiQm90dG9tIjowfSwiUGFkZGluZyI6eyIkaWQiOiI5NyIsIlRvcCI6MCwiTGVmdCI6MCwiUmlnaHQiOjAsIkJvdHRvbSI6MH0sIkJhY2tncm91bmQiOnsiJGlkIjoiOTgiLCJDb2xvciI6eyIkcmVmIjoiMjgifX0sIklzVmlzaWJsZSI6dHJ1ZSwiV2lkdGgiOjAuMCwiSGVpZ2h0IjowLjAsIkJvcmRlclN0eWxlIjpudWxsLCJQYXJlbnRTdHlsZSI6bnVsbH0sIkhvcml6b250YWxDb25uZWN0b3JTdHlsZSI6eyIkaWQiOiI5OSIsIkxpbmVDb2xvciI6eyIkaWQiOiIxMDAiLCIkdHlwZSI6Ik5MUkUuQ29tbW9uLkRvbS5Tb2xpZENvbG9yQnJ1c2gsIE5MUkUuQ29tbW9uIiwiQ29sb3IiOnsiJGlkIjoiMTAxIiwiQSI6MjU1LCJSIjoyMDQsIkciOjIwNCwiQiI6MjA0fX0sIkxpbmVXZWlnaHQiOjEuMCwiTGluZVR5cGUiOjAsIlBhcmVudFN0eWxlIjpudWxsfSwiVmVydGljYWxDb25uZWN0b3JTdHlsZSI6eyIkaWQiOiIxMDIiLCJMaW5lQ29sb3IiOnsiJGlkIjoiMTAzIiwiJHR5cGUiOiJOTFJFLkNvbW1vbi5Eb20uU29saWRDb2xvckJydXNoLCBOTFJFLkNvbW1vbiIsIkNvbG9yIjp7IiRpZCI6IjEwNCIsIkEiOjI1NSwiUiI6MjA0LCJHIjoyMDQsIkIiOjIwNH19LCJMaW5lV2VpZ2h0IjowLjAsIkxpbmVUeXBlIjowLCJQYXJlbnRTdHlsZSI6bnVsbH0sIk1hcmdpbiI6bnVsbCwiU3RhcnREYXRlUG9zaXRpb24iOjYsIkVuZERhdGVQb3NpdGlvbiI6NiwiRGF0ZUlzVmlzaWJsZSI6ZmFsc2UsIlRpdGxlUG9zaXRpb24iOjAsIkR1cmF0aW9uUG9zaXRpb24iOjYsIlBlcmNlbnRhZ2VDb21wbGV0ZWRQb3NpdGlvbiI6NiwiU3BhY2luZyI6MywiSXNCZWxvd1RpbWViYW5kIjp0cnVlLCJQZXJjZW50YWdlQ29tcGxldGVTaGFwZU9wYWNpdHkiOjM1LCJTaGFwZVN0eWxlIjp7IiRpZCI6IjEwNSIsIk1hcmdpbiI6eyIkaWQiOiIxMDYiLCJUb3AiOjAsIkxlZnQiOjQsIlJpZ2h0Ijo0LCJCb3R0b20iOjB9LCJQYWRkaW5nIjp7IiRpZCI6IjEwNyIsIlRvcCI6MCwiTGVmdCI6MCwiUmlnaHQiOjAsIkJvdHRvbSI6MH0sIkJhY2tncm91bmQiOnsiJGlkIjoiMTA4IiwiQ29sb3IiOnsiJGlkIjoiMTA5IiwiQSI6MjU1LCJSIjowLCJHIjoxMTQsIkIiOjE4OH19LCJJc1Zpc2libGUiOnRydWUsIldpZHRoIjowLjAsIkhlaWdodCI6MTAuMCwiQm9yZGVyU3R5bGUiOnsiJGlkIjoiMTEwIiwiTGluZUNvbG9yIjp7IiRpZCI6IjExMSIsIiR0eXBlIjoiTkxSRS5Db21tb24uRG9tLlNvbGlkQ29sb3JCcnVzaCwgTkxSRS5Db21tb24iLCJDb2xvciI6eyIkaWQiOiIxMTIiLCJBIjoyNTUsIlIiOjI1NSwiRyI6MCwiQiI6MH19LCJMaW5lV2VpZ2h0IjowLjAsIkxpbmVUeXBlIjowLCJQYXJlbnRTdHlsZSI6bnVsbH0sIlBhcmVudFN0eWxlIjpudWxsfSwiVGl0bGVTdHlsZSI6eyIkaWQiOiIxMTMiLCJGb250U2V0dGluZ3MiOnsiJGlkIjoiMTE0IiwiRm9udFNpemUiOjE0LCJGb250TmFtZSI6IkNhbGlicmkiLCJJc0JvbGQiOnRydWUsIklzSXRhbGljIjpmYWxzZSwiSXNVbmRlcmxpbmVkIjpmYWxzZSwiUGFyZW50U3R5bGUiOm51bGx9LCJBdXRvU2l6ZSI6MCwiRm9yZWdyb3VuZCI6eyIkaWQiOiIxMTUiLCJDb2xvciI6eyIkaWQiOiIxMTYiLCJBIjoyNTUsIlIiOjAsIkciOjAsIkIiOjB9fSwiTWF4V2lkdGgiOjk2MC4wLCJNYXhIZWlnaHQiOiJJbmZpbml0eSIsIlNtYXJ0Rm9yZWdyb3VuZElzQWN0aXZlIjpmYWxzZSwiSG9yaXpvbnRhbEFsaWdubWVudCI6MCwiVmVydGljYWxBbGlnbm1lbnQiOjAsIlNtYXJ0Rm9yZWdyb3VuZCI6bnVsbCwiQmFja2dyb3VuZEZpbGxUeXBlIjowLCJNYXJnaW4iOnsiJGlkIjoiMTE3IiwiVG9wIjowLCJMZWZ0IjowLCJSaWdodCI6MCwiQm90dG9tIjowfSwiUGFkZGluZyI6eyIkaWQiOiIxMTgiLCJUb3AiOjAsIkxlZnQiOjAsIlJpZ2h0IjowLCJCb3R0b20iOjB9LCJCYWNrZ3JvdW5kIjp7IiRpZCI6IjExOSIsIkNvbG9yIjp7IiRyZWYiOiIyOCJ9fSwiSXNWaXNpYmxlIjp0cnVlLCJXaWR0aCI6MC4wLCJIZWlnaHQiOjAuMCwiQm9yZGVyU3R5bGUiOm51bGwsIlBhcmVudFN0eWxlIjpudWxsfSwiRGF0ZVN0eWxlIjp7IiRpZCI6IjEyMCIsIkZvbnRTZXR0aW5ncyI6eyIkaWQiOiIxMjEiLCJGb250U2l6ZSI6MTAsIkZvbnROYW1lIjoiQ2FsaWJyaSIsIklzQm9sZCI6ZmFsc2UsIklzSXRhbGljIjpmYWxzZSwiSXNVbmRlcmxpbmVkIjpmYWxzZSwiUGFyZW50U3R5bGUiOm51bGx9LCJBdXRvU2l6ZSI6MCwiRm9yZWdyb3VuZCI6eyIkaWQiOiIxMjIiLCJDb2xvciI6eyIkaWQiOiIxMjM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pZCI6IjEyNCIsIlRvcCI6MCwiTGVmdCI6MCwiUmlnaHQiOjAsIkJvdHRvbSI6MH0sIlBhZGRpbmciOnsiJGlkIjoiMTI1IiwiVG9wIjowLCJMZWZ0IjowLCJSaWdodCI6MCwiQm90dG9tIjowfSwiQmFja2dyb3VuZCI6eyIkaWQiOiIxMjYiLCJDb2xvciI6eyIkcmVmIjoiMjgifX0sIklzVmlzaWJsZSI6dHJ1ZSwiV2lkdGgiOjAuMCwiSGVpZ2h0IjowLjAsIkJvcmRlclN0eWxlIjpudWxsLCJQYXJlbnRTdHlsZSI6bnVsbH0sIkRhdGVGb3JtYXQiOnsiJGlkIjoiMTI3IiwiRm9ybWF0U3RyaW5nIjoiTU1NIGQ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LCJfZXhwbGljaXRseVNldCI6eyIkaWQiOiIxMjgiLCJTaGFwZVN0eWxlIjpmYWxzZSwiVGl0bGVTdHlsZSI6ZmFsc2UsIkRhdGVTdHlsZSI6ZmFsc2UsIkhvcml6b250YWxDb25uZWN0b3JTdHlsZSI6ZmFsc2UsIlZlcnRpY2FsQ29ubmVjdG9yU3R5bGUiOmZhbHNlLCJQZXJjZW50YWdlQ29tcGxldGVTaGFwZU9wYWNpdHkiOmZhbHNlLCJTaGFwZSI6ZmFsc2UsIlNoYXBlVGhpY2tuZXNzIjpmYWxzZSwiRHVyYXRpb25Gb3JtYXQiOmZhbHNlLCJJbmNsdWRlTm9uV29ya2luZ0RheXNJbkR1cmF0aW9uIjpmYWxzZSwiTWFyZ2luIjpmYWxzZSwiU3RhcnREYXRlUG9zaXRpb24iOmZhbHNlLCJFbmREYXRlUG9zaXRpb24iOmZhbHNlLCJUaXRsZVBvc2l0aW9uIjpmYWxzZSwiRHVyYXRpb25Qb3NpdGlvbiI6ZmFsc2UsIlBlcmNlbnRhZ2VDb21wbGV0ZWRQb3NpdGlvbiI6ZmFsc2UsIlNwYWNpbmciOmZhbHNlLCJJc0JlbG93VGltZWJhbmQiOmZhbHNlLCJEYXRlRm9ybWF0IjpmYWxzZSwiSXNWaXNpYmxlIjpmYWxzZX19LCJHcmlkbGluZVBhbmVsU3R5bGUiOnsiJGlkIjoiMTI5IiwiR3JpZGxpbmVTdHlsZSI6eyIkaWQiOiIxMzAiLCJMaW5lQ29sb3IiOnsiJGlkIjoiMTMxIiwiJHR5cGUiOiJOTFJFLkNvbW1vbi5Eb20uU29saWRDb2xvckJydXNoLCBOTFJFLkNvbW1vbiIsIkNvbG9yIjp7IiRpZCI6IjEzMiIsIkEiOjM4LCJSIjo5MSwiRyI6MTU1LCJCIjoyMTN9fSwiTGluZVdlaWdodCI6MS4wLCJMaW5lVHlwZSI6MCwiUGFyZW50U3R5bGUiOm51bGx9LCJNYXJnaW4iOnsiJGlkIjoiMTMzIiwiVG9wIjowLCJMZWZ0IjowLCJSaWdodCI6MCwiQm90dG9tIjowfSwiUGFkZGluZyI6eyIkaWQiOiIxMzQiLCJUb3AiOjAsIkxlZnQiOjAsIlJpZ2h0IjowLCJCb3R0b20iOjB9LCJCYWNrZ3JvdW5kIjpudWxsLCJJc1Zpc2libGUiOnRydWUsIldpZHRoIjowLjAsIkhlaWdodCI6MC4wLCJCb3JkZXJTdHlsZSI6bnVsbCwiUGFyZW50U3R5bGUiOm51bGx9LCJTaG93RWxhcHNlZFRpbWVHcmFkaWVudFN0eWxlIjpmYWxzZSwiRGVmYXVsdFN3aW1sYW5lU3R5bGUiOnsiJGlkIjoiMTM1IiwiSGVhZGVyU3R5bGUiOnsiJGlkIjoiMTM2IiwiVGV4dFN0eWxlIjp7IiRpZCI6IjEzNyIsIkZvbnRTZXR0aW5ncyI6eyIkaWQiOiIxMzgiLCJGb250U2l6ZSI6MTIsIkZvbnROYW1lIjoiQ2FsaWJyaSIsIklzQm9sZCI6ZmFsc2UsIklzSXRhbGljIjpmYWxzZSwiSXNVbmRlcmxpbmVkIjpmYWxzZSwiUGFyZW50U3R5bGUiOm51bGx9LCJBdXRvU2l6ZSI6MCwiRm9yZWdyb3VuZCI6eyIkaWQiOiIxMzkiLCJDb2xvciI6eyIkaWQiOiIxNDAiLCJBIjoyNTUsIlIiOjMyLCJHIjo1NiwiQiI6MTAwfX0sIk1heFdpZHRoIjoiSW5maW5pdHkiLCJNYXhIZWlnaHQiOiJJbmZpbml0eSIsIlNtYXJ0Rm9yZWdyb3VuZElzQWN0aXZlIjpmYWxzZSwiSG9yaXpvbnRhbEFsaWdubWVudCI6MCwiVmVydGljYWxBbGlnbm1lbnQiOjAsIlNtYXJ0Rm9yZWdyb3VuZCI6bnVsbCwiQmFja2dyb3VuZEZpbGxUeXBlIjowLCJNYXJnaW4iOnsiJGlkIjoiMTQxIiwiVG9wIjowLCJMZWZ0IjowLCJSaWdodCI6MCwiQm90dG9tIjowfSwiUGFkZGluZyI6eyIkaWQiOiIxNDIiLCJUb3AiOjAsIkxlZnQiOjAsIlJpZ2h0IjowLCJCb3R0b20iOjB9LCJCYWNrZ3JvdW5kIjpudWxsLCJJc1Zpc2libGUiOnRydWUsIldpZHRoIjowLjAsIkhlaWdodCI6MC4wLCJCb3JkZXJTdHlsZSI6bnVsbCwiUGFyZW50U3R5bGUiOm51bGx9LCJSZWN0YW5nbGVTdHlsZSI6eyIkaWQiOiIxNDMiLCJNYXJnaW4iOnsiJGlkIjoiMTQ0IiwiVG9wIjowLCJMZWZ0IjowLCJSaWdodCI6MCwiQm90dG9tIjowfSwiUGFkZGluZyI6eyIkaWQiOiIxNDUiLCJUb3AiOjAsIkxlZnQiOjAsIlJpZ2h0IjowLCJCb3R0b20iOjB9LCJCYWNrZ3JvdW5kIjp7IiRpZCI6IjE0NiIsIkNvbG9yIjp7IiRpZCI6IjE0NyIsIkEiOjEyNywiUiI6OTEsIkciOjE1NSwiQiI6MjEzfX0sIklzVmlzaWJsZSI6dHJ1ZSwiV2lkdGgiOjAuMCwiSGVpZ2h0IjowLjAsIkJvcmRlclN0eWxlIjp7IiRpZCI6IjE0OCIsIkxpbmVDb2xvciI6eyIkaWQiOiIxNDkiLCIkdHlwZSI6Ik5MUkUuQ29tbW9uLkRvbS5Tb2xpZENvbG9yQnJ1c2gsIE5MUkUuQ29tbW9uIiwiQ29sb3IiOnsiJGlkIjoiMTUwIiwiQSI6MjU1LCJSIjoyNTUsIkciOjAsIkIiOjB9fSwiTGluZVdlaWdodCI6MC4wLCJMaW5lVHlwZSI6MCwiUGFyZW50U3R5bGUiOm51bGx9LCJQYXJlbnRTdHlsZSI6bnVsbH0sIk1hcmdpbiI6eyIkaWQiOiIxNTEiLCJUb3AiOjAsIkxlZnQiOjAsIlJpZ2h0IjowLCJCb3R0b20iOjB9LCJQYWRkaW5nIjp7IiRpZCI6IjE1MiIsIlRvcCI6MCwiTGVmdCI6MCwiUmlnaHQiOjAsIkJvdHRvbSI6MH0sIkJhY2tncm91bmQiOm51bGwsIklzVmlzaWJsZSI6dHJ1ZSwiV2lkdGgiOjAuMCwiSGVpZ2h0IjowLjAsIkJvcmRlclN0eWxlIjpudWxsLCJQYXJlbnRTdHlsZSI6bnVsbH0sIkJhY2tncm91bmRTdHlsZSI6eyIkaWQiOiIxNTMiLCJNYXJnaW4iOnsiJGlkIjoiMTU0IiwiVG9wIjowLCJMZWZ0IjowLCJSaWdodCI6MCwiQm90dG9tIjowfSwiUGFkZGluZyI6eyIkaWQiOiIxNTUiLCJUb3AiOjAsIkxlZnQiOjAsIlJpZ2h0IjowLCJCb3R0b20iOjB9LCJCYWNrZ3JvdW5kIjp7IiRpZCI6IjE1NiIsIkNvbG9yIjp7IiRpZCI6IjE1NyIsIkEiOjM4LCJSIjo5MSwiRyI6MTU1LCJCIjoyMTN9fSwiSXNWaXNpYmxlIjp0cnVlLCJXaWR0aCI6MC4wLCJIZWlnaHQiOjAuMCwiQm9yZGVyU3R5bGUiOnsiJGlkIjoiMTU4IiwiTGluZUNvbG9yIjp7IiRpZCI6IjE1OSIsIiR0eXBlIjoiTkxSRS5Db21tb24uRG9tLlNvbGlkQ29sb3JCcnVzaCwgTkxSRS5Db21tb24iLCJDb2xvciI6eyIkaWQiOiIxNjAiLCJBIjoyNTUsIlIiOjI1NSwiRyI6MCwiQiI6MH19LCJMaW5lV2VpZ2h0IjowLjAsIkxpbmVUeXBlIjowLCJQYXJlbnRTdHlsZSI6bnVsbH0sIlBhcmVudFN0eWxlIjpudWxsfSwiSXNBYm92ZVRpbWViYW5kIjpmYWxzZSwiTWFyZ2luIjp7IiRpZCI6IjE2MSIsIlRvcCI6MCwiTGVmdCI6MCwiUmlnaHQiOjAsIkJvdHRvbSI6MH0sIlBhZGRpbmciOnsiJGlkIjoiMTYyIiwiVG9wIjowLCJMZWZ0IjowLCJSaWdodCI6MCwiQm90dG9tIjowfSwiSXNWaXNpYmxlIjp0cnVlLCJXaWR0aCI6MC4wLCJIZWlnaHQiOjAuMCwiQm9yZGVyU3R5bGUiOm51bGwsIlBhcmVudFN0eWxlIjpudWxsfX0sIlNjYWxlIjp7IiRpZCI6IjE2MyIsIlN0YXJ0RGF0ZSI6IjAwMDEtMDEtMDFUMDA6MDA6MDAiLCJFbmREYXRlIjoiMjAyMS0xMS0zMFQwMDowMDowMCIsIkZvcm1hdCI6Ik1NTSIsIlR5cGUiOjIsIkF1dG9EYXRlUmFuZ2UiOnRydWUsIldvcmtpbmdEYXlzIjozMSwiVG9kYXlNYXJrZXJUZXh0IjoiVG9kYXkiLCJBdXRvU2NhbGVUeXBlIjp0cnVlfSwiTWlsZXN0b25lcyI6W3siJGlkIjoiMTY0IiwiRGF0ZSI6IjIwMjEtMDEtMjlUMDA6MDA6MDAiLCJTdHlsZSI6eyIkaWQiOiIxNjUiLCJTaGFwZSI6MTksIkNvbm5lY3Rvck1hcmdpbiI6eyIkcmVmIjoiNTUifSwiQ29ubmVjdG9yU3R5bGUiOnsiJGlkIjoiMTY2IiwiTGluZUNvbG9yIjp7IiRyZWYiOiI1NyJ9LCJMaW5lV2VpZ2h0IjoxLjAsIkxpbmVUeXBlIjowLCJQYXJlbnRTdHlsZSI6bnVsbH0sIklzQmVsb3dUaW1lYmFuZCI6ZmFsc2UsIlBvc2l0aW9uT25UYXNrIjowLCJIaWRlRGF0ZSI6ZmFsc2UsIlNoYXBlU2l6ZSI6MywiU3BhY2luZyI6Mi4wLCJQYWRkaW5nIjp7IiRyZWYiOiI1OSJ9LCJTaGFwZVN0eWxlIjp7IiRpZCI6IjE2NyIsIk1hcmdpbiI6eyIkcmVmIjoiNjEifSwiUGFkZGluZyI6eyIkcmVmIjoiNjIifSwiQmFja2dyb3VuZCI6eyIkaWQiOiIxNjgiLCJDb2xvciI6eyIkaWQiOiIxNjkiLCJBIjoyNTUsIlIiOjI1NSwiRyI6MjEwLCJCIjowfX0sIklzVmlzaWJsZSI6dHJ1ZSwiV2lkdGgiOjE3LjMzMzMwNzI2NjIzNTM1MiwiSGVpZ2h0IjoxNy4zMzMzMDcyNjYyMzUzNTIsIkJvcmRlclN0eWxlIjp7IiRpZCI6IjE3MCIsIkxpbmVDb2xvciI6eyIkcmVmIjoiNjYifSwiTGluZVdlaWdodCI6MC4wLCJMaW5lVHlwZSI6MCwiUGFyZW50U3R5bGUiOm51bGx9LCJQYXJlbnRTdHlsZSI6bnVsbH0sIlRpdGxlU3R5bGUiOnsiJGlkIjoiMTcxIiwiRm9udFNldHRpbmdzIjp7IiRpZCI6IjE3MiIsIkZvbnRTaXplIjoxNiwiRm9udE5hbWUiOiJDYWxpYnJpIiwiSXNCb2xkIjpmYWxzZSwiSXNJdGFsaWMiOmZhbHNlLCJJc1VuZGVybGluZWQiOmZhbHNlLCJQYXJlbnRTdHlsZSI6bnVsbH0sIkF1dG9TaXplIjoyLCJGb3JlZ3JvdW5kIjp7IiRpZCI6IjE3MyIsIkNvbG9yIjp7IiRpZCI6IjE3NCIsIkEiOjI1NSwiUiI6MCwiRyI6MCwiQiI6MH19LCJNYXhXaWR0aCI6MjQ5LjMzMzMxMjk4ODI4MTI1LCJNYXhIZWlnaHQiOiJJbmZpbml0eSIsIlNtYXJ0Rm9yZWdyb3VuZElzQWN0aXZlIjpmYWxzZSwiSG9yaXpvbnRhbEFsaWdubWVudCI6MCwiVmVydGljYWxBbGlnbm1lbnQiOjAsIlNtYXJ0Rm9yZWdyb3VuZCI6bnVsbCwiQmFja2dyb3VuZEZpbGxUeXBlIjowLCJNYXJnaW4iOnsiJHJlZiI6IjcyIn0sIlBhZGRpbmciOnsiJHJlZiI6IjczIn0sIkJhY2tncm91bmQiOnsiJHJlZiI6Ijc0In0sIklzVmlzaWJsZSI6dHJ1ZSwiV2lkdGgiOjAuMCwiSGVpZ2h0IjowLjAsIkJvcmRlclN0eWxlIjp7IiRpZCI6IjE3NSIsIkxpbmVDb2xvciI6bnVsbCwiTGluZVdlaWdodCI6MC4wLCJMaW5lVHlwZSI6MCwiUGFyZW50U3R5bGUiOm51bGx9LCJQYXJlbnRTdHlsZSI6bnVsbH0sIkRhdGVTdHlsZSI6eyIkaWQiOiIxNzYiLCJGb250U2V0dGluZ3MiOnsiJGlkIjoiMTc3IiwiRm9udFNpemUiOjEwLCJGb250TmFtZSI6IkNhbGlicmkiLCJJc0JvbGQiOmZhbHNlLCJJc0l0YWxpYyI6ZmFsc2UsIklzVW5kZXJsaW5lZCI6ZmFsc2UsIlBhcmVudFN0eWxlIjpudWxsfSwiQXV0b1NpemUiOjAsIkZvcmVncm91bmQiOnsiJHJlZiI6Ijc3In0sIk1heFdpZHRoIjoyMDAuMCwiTWF4SGVpZ2h0IjoiSW5maW5pdHkiLCJTbWFydEZvcmVncm91bmRJc0FjdGl2ZSI6ZmFsc2UsIkhvcml6b250YWxBbGlnbm1lbnQiOjAsIlZlcnRpY2FsQWxpZ25tZW50IjowLCJTbWFydEZvcmVncm91bmQiOm51bGwsIkJhY2tncm91bmRGaWxsVHlwZSI6MCwiTWFyZ2luIjp7IiRyZWYiOiI3OSJ9LCJQYWRkaW5nIjp7IiRyZWYiOiI4MCJ9LCJCYWNrZ3JvdW5kIjp7IiRyZWYiOiI4MSJ9LCJJc1Zpc2libGUiOmZhbHNlLCJXaWR0aCI6MC4wLCJIZWlnaHQiOjAuMCwiQm9yZGVyU3R5bGUiOnsiJGlkIjoiMTc4IiwiTGluZUNvbG9yIjpudWxsLCJMaW5lV2VpZ2h0IjowLjAsIkxpbmVUeXBlIjowLCJQYXJlbnRTdHlsZSI6bnVsbH0sIlBhcmVudFN0eWxlIjpudWxsfSwiRGF0ZUZvcm1hdCI6eyIkcmVmIjoiODIifSwiSXNWaXNpYmxlIjp0cnVlLCJQYXJlbnRTdHlsZSI6bnVsbH0sIkluZGV4Ijo4LCJQZXJjZW50YWdlQ29tcGxldGUiOm51bGwsIlBvc2l0aW9uIjp7IlJhdGlvIjowLjM5MDgzMTMwNDQ3OTUyODM1LCJJc0N1c3RvbSI6ZmFsc2V9LCJEYXRlRm9ybWF0Ijp7IiRyZWYiOiI4MiJ9LCJSZWxhdGVkVGFza0lkIjoiMDAwMDAwMDAtMDAwMC0wMDAwLTAwMDAtMDAwMDAwMDAwMDAwIiwiSWQiOiIwMWIxMjAxOC1jMDgyLTQxZTYtYjk0ZC1lMGNhNDc2ZDllNmIiLCJJbXBvcnRJZCI6bnVsbCwiVGl0bGUiOiJTbWFsbCBCdXNpbmVzcyBCYW5raW5nIExhdW5jaCAoSW5pdGlhbCBGb2N1c2VkIExhdW5jaCkiLCJOb3RlIjpudWxsLCJIeXBlcmxpbmsiOnsiJGlkIjoiMTc5IiwiQWRkcmVzcyI6bnVsbCwiU3ViQWRkcmVzcyI6bnVsbH0sIklzQ2hhbmdlZCI6ZmFsc2UsIklzTmV3IjpmYWxzZX1dLCJUYXNrcyI6W3siJGlkIjoiMTgwIiwiR3JvdXBOYW1lIjpudWxsLCJTdGFydERhdGUiOiIyMDE5LTExLTE4VDAwOjAwOjAwWiIsIkVuZERhdGUiOiIyMDIwLTAyLTI4VDIzOjU5OjAwWiIsIlBlcmNlbnRhZ2VDb21wbGV0ZSI6bnVsbCwiU3R5bGUiOnsiJGlkIjoiMTgxIiwiU2hhcGUiOjEsIlNoYXBlVGhpY2tuZXNzIjowLCJEdXJhdGlvbkZvcm1hdCI6MCwiSW5jbHVkZU5vbldvcmtpbmdEYXlzSW5EdXJhdGlvbiI6ZmFsc2UsIlBlcmNlbnRhZ2VDb21wbGV0ZVN0eWxlIjp7IiRpZCI6IjE4MiIsIkZvbnRTZXR0aW5ncyI6eyIkaWQiOiIxODMiLCJGb250U2l6ZSI6MTAsIkZvbnROYW1lIjoiQ2FsaWJyaSIsIklzQm9sZCI6ZmFsc2UsIklzSXRhbGljIjpmYWxzZSwiSXNVbmRlcmxpbmVkIjpmYWxzZSwiUGFyZW50U3R5bGUiOm51bGx9LCJBdXRvU2l6ZSI6MCwiRm9yZWdyb3VuZCI6eyIkaWQiOiIxODQiLCJDb2xvciI6eyIkaWQiOiIxODUiLCJBIjoyNTUsIlIiOjE5MiwiRyI6ODAsIkIiOjc3fX0sIk1heFdpZHRoIjoyMDAuMCwiTWF4SGVpZ2h0IjoiSW5maW5pdHkiLCJTbWFydEZvcmVncm91bmRJc0FjdGl2ZSI6ZmFsc2UsIkhvcml6b250YWxBbGlnbm1lbnQiOjAsIlZlcnRpY2FsQWxpZ25tZW50IjowLCJTbWFydEZvcmVncm91bmQiOm51bGwsIkJhY2tncm91bmRGaWxsVHlwZSI6MCwiTWFyZ2luIjp7IiRyZWYiOiI4OSJ9LCJQYWRkaW5nIjp7IiRyZWYiOiI5MCJ9LCJCYWNrZ3JvdW5kIjp7IiRyZWYiOiI5MSJ9LCJJc1Zpc2libGUiOnRydWUsIldpZHRoIjowLjAsIkhlaWdodCI6MC4wLCJCb3JkZXJTdHlsZSI6eyIkaWQiOiIxODYiLCJMaW5lQ29sb3IiOm51bGwsIkxpbmVXZWlnaHQiOjAuMCwiTGluZVR5cGUiOjAsIlBhcmVudFN0eWxlIjpudWxsfSwiUGFyZW50U3R5bGUiOm51bGx9LCJEdXJhdGlvblN0eWxlIjp7IiRpZCI6IjE4NyIsIkZvbnRTZXR0aW5ncyI6eyIkaWQiOiIxODgiLCJGb250U2l6ZSI6MTAsIkZvbnROYW1lIjoiQ2FsaWJyaSIsIklzQm9sZCI6ZmFsc2UsIklzSXRhbGljIjpmYWxzZSwiSXNVbmRlcmxpbmVkIjpmYWxzZSwiUGFyZW50U3R5bGUiOm51bGx9LCJBdXRvU2l6ZSI6MCwiRm9yZWdyb3VuZCI6eyIkcmVmIjoiOTQifSwiTWF4V2lkdGgiOjIwMC4wLCJNYXhIZWlnaHQiOiJJbmZpbml0eSIsIlNtYXJ0Rm9yZWdyb3VuZElzQWN0aXZlIjpmYWxzZSwiSG9yaXpvbnRhbEFsaWdubWVudCI6MCwiVmVydGljYWxBbGlnbm1lbnQiOjAsIlNtYXJ0Rm9yZWdyb3VuZCI6bnVsbCwiQmFja2dyb3VuZEZpbGxUeXBlIjowLCJNYXJnaW4iOnsiJHJlZiI6Ijk2In0sIlBhZGRpbmciOnsiJHJlZiI6Ijk3In0sIkJhY2tncm91bmQiOnsiJHJlZiI6Ijk4In0sIklzVmlzaWJsZSI6dHJ1ZSwiV2lkdGgiOjAuMCwiSGVpZ2h0IjowLjAsIkJvcmRlclN0eWxlIjp7IiRpZCI6IjE4OSIsIkxpbmVDb2xvciI6bnVsbCwiTGluZVdlaWdodCI6MC4wLCJMaW5lVHlwZSI6MCwiUGFyZW50U3R5bGUiOm51bGx9LCJQYXJlbnRTdHlsZSI6bnVsbH0sIkhvcml6b250YWxDb25uZWN0b3JTdHlsZSI6eyIkaWQiOiIxOTAiLCJMaW5lQ29sb3IiOnsiJHJlZiI6IjEwMCJ9LCJMaW5lV2VpZ2h0IjoxLjAsIkxpbmVUeXBlIjowLCJQYXJlbnRTdHlsZSI6bnVsbH0sIlZlcnRpY2FsQ29ubmVjdG9yU3R5bGUiOnsiJGlkIjoiMTkxIiwiTGluZUNvbG9yIjp7IiRyZWYiOiIxMDMifSwiTGluZVdlaWdodCI6MC4wLCJMaW5lVHlwZSI6MCwiUGFyZW50U3R5bGUiOm51bGx9LCJNYXJnaW4iOm51bGwsIlN0YXJ0RGF0ZVBvc2l0aW9uIjozLCJFbmREYXRlUG9zaXRpb24iOjQsIkRhdGVJc1Zpc2libGUiOnRydWUsIlRpdGxlUG9zaXRpb24iOjAsIkR1cmF0aW9uUG9zaXRpb24iOjYsIlBlcmNlbnRhZ2VDb21wbGV0ZWRQb3NpdGlvbiI6NiwiU3BhY2luZyI6MywiSXNCZWxvd1RpbWViYW5kIjp0cnVlLCJQZXJjZW50YWdlQ29tcGxldGVTaGFwZU9wYWNpdHkiOjM1LCJTaGFwZVN0eWxlIjp7IiRpZCI6IjE5MiIsIk1hcmdpbiI6eyIkcmVmIjoiMTA2In0sIlBhZGRpbmciOnsiJHJlZiI6IjEwNyJ9LCJCYWNrZ3JvdW5kIjp7IiRpZCI6IjE5MyIsIkNvbG9yIjp7IiRpZCI6IjE5NCIsIkEiOjI1NSwiUiI6MTMyLCJHIjoxMTcsIkIiOjc4fX0sIklzVmlzaWJsZSI6dHJ1ZSwiV2lkdGgiOjAuMCwiSGVpZ2h0IjoxMC4wLCJCb3JkZXJTdHlsZSI6eyIkaWQiOiIxOTUiLCJMaW5lQ29sb3IiOnsiJHJlZiI6IjExMSJ9LCJMaW5lV2VpZ2h0IjowLjAsIkxpbmVUeXBlIjowLCJQYXJlbnRTdHlsZSI6bnVsbH0sIlBhcmVudFN0eWxlIjpudWxsfSwiVGl0bGVTdHlsZSI6eyIkaWQiOiIxOTYiLCJGb250U2V0dGluZ3MiOnsiJGlkIjoiMTk3IiwiRm9udFNpemUiOjE4LCJGb250TmFtZSI6IkNhbGlicmkiLCJJc0JvbGQiOnRydWUsIklzSXRhbGljIjpmYWxzZSwiSXNVbmRlcmxpbmVkIjpmYWxzZSwiUGFyZW50U3R5bGUiOm51bGx9LCJBdXRvU2l6ZSI6MiwiRm9yZWdyb3VuZCI6eyIkaWQiOiIxOTgiLCJDb2xvciI6eyIkaWQiOiIxOTkiLCJBIjoyNTUsIlIiOjAsIkciOjAsIkIiOjB9fSwiTWF4V2lkdGgiOjMxOC42NjY2ODcwMTE3MTg3NSwiTWF4SGVpZ2h0IjoiSW5maW5pdHkiLCJTbWFydEZvcmVncm91bmRJc0FjdGl2ZSI6ZmFsc2UsIkhvcml6b250YWxBbGlnbm1lbnQiOjAsIlZlcnRpY2FsQWxpZ25tZW50IjowLCJTbWFydEZvcmVncm91bmQiOm51bGwsIkJhY2tncm91bmRGaWxsVHlwZSI6MCwiTWFyZ2luIjp7IiRyZWYiOiIxMTcifSwiUGFkZGluZyI6eyIkcmVmIjoiMTE4In0sIkJhY2tncm91bmQiOnsiJHJlZiI6IjExOSJ9LCJJc1Zpc2libGUiOnRydWUsIldpZHRoIjowLjAsIkhlaWdodCI6MC4wLCJCb3JkZXJTdHlsZSI6eyIkaWQiOiIyMDAiLCJMaW5lQ29sb3IiOm51bGwsIkxpbmVXZWlnaHQiOjAuMCwiTGluZVR5cGUiOjAsIlBhcmVudFN0eWxlIjpudWxsfSwiUGFyZW50U3R5bGUiOm51bGx9LCJEYXRlU3R5bGUiOnsiJGlkIjoiMjAxIiwiRm9udFNldHRpbmdzIjp7IiRpZCI6IjIwMiIsIkZvbnRTaXplIjoxMywiRm9udE5hbWUiOiJDYWxpYnJpIiwiSXNCb2xkIjpmYWxzZSwiSXNJdGFsaWMiOmZhbHNlLCJJc1VuZGVybGluZWQiOmZhbHNlLCJQYXJlbnRTdHlsZSI6bnVsbH0sIkF1dG9TaXplIjoyLCJGb3JlZ3JvdW5kIjp7IiRpZCI6IjIwMyIsIkNvbG9yIjp7IiRpZCI6IjIwNCIsIkEiOjI1NSwiUiI6NjgsIkciOjg0LCJCIjoxMDZ9fSwiTWF4V2lkdGgiOjcwLjY2NjY5NDY0MTExMzI4MSwiTWF4SGVpZ2h0IjoiSW5maW5pdHkiLCJTbWFydEZvcmVncm91bmRJc0FjdGl2ZSI6ZmFsc2UsIkhvcml6b250YWxBbGlnbm1lbnQiOjIsIlZlcnRpY2FsQWxpZ25tZW50IjowLCJTbWFydEZvcmVncm91bmQiOm51bGwsIkJhY2tncm91bmRGaWxsVHlwZSI6MCwiTWFyZ2luIjp7IiRyZWYiOiIxMjQifSwiUGFkZGluZyI6eyIkcmVmIjoiMTI1In0sIkJhY2tncm91bmQiOnsiJHJlZiI6IjEyNiJ9LCJJc1Zpc2libGUiOnRydWUsIldpZHRoIjowLjAsIkhlaWdodCI6MC4wLCJCb3JkZXJTdHlsZSI6eyIkaWQiOiIyMDUiLCJMaW5lQ29sb3IiOm51bGwsIkxpbmVXZWlnaHQiOjAuMCwiTGluZVR5cGUiOjAsIlBhcmVudFN0eWxlIjpudWxsfSwiUGFyZW50U3R5bGUiOm51bGx9LCJEYXRlRm9ybWF0Ijp7IiRpZCI6IjIwNiIsIkZvcm1hdFN0cmluZyI6Ik1NTSBkLCB5eXl5IiwiU2VwYXJhdG9yIjoiLyIsIlVzZUludGVybmF0aW9uYWxEYXRlRm9ybWF0IjpmYWxzZSwiRGF0ZUlzVmlzaWJsZSI6dHJ1ZSwiVGltZUlzVmlzaWJsZSI6ZmFsc2UsIkhvdXJEaWdpdHMiOjEsIkFtUG1EZXNpZ25hdG9yIjoyLCJUcmltMDBNaW51dGVzIjpmYWxzZSwiTGFzdEtub3duVmlzaWJpbGl0eVN0YXRlIjp7IiRpZCI6IjIwNyIsIkRhdGVQYXJ0SXNWaXNpYmxlIjpmYWxzZSwiVGltZVBhcnRJc1Zpc2libGUiOmZhbHNlfX0sIklzVmlzaWJsZSI6dHJ1ZSwiUGFyZW50U3R5bGUiOm51bGx9LCJJbmRleCI6MSwiU21hcnREdXJhdGlvbkFjdGl2YXRlZCI6ZmFsc2UsIkRhdGVGb3JtYXQiOnsiJHJlZiI6IjIwNiJ9LCJJZCI6ImUzMmExNzQwLTA5YzEtNDFkYy05YTZlLTYyYTk2ZGNmNjc3YyIsIkltcG9ydElkIjpudWxsLCJUaXRsZSI6IlByb2dyYW0gU2V0dXAgKyBHb3Zlcm5hbmNlIEVzdGFibGlzaGVkIiwiTm90ZSI6bnVsbCwiSHlwZXJsaW5rIjp7IiRpZCI6IjIwOCIsIkFkZHJlc3MiOm51bGwsIlN1YkFkZHJlc3MiOm51bGx9LCJJc0NoYW5nZWQiOmZhbHNlLCJJc05ldyI6ZmFsc2V9LHsiJGlkIjoiMjA5IiwiR3JvdXBOYW1lIjpudWxsLCJTdGFydERhdGUiOiIyMDE5LTEyLTA5VDAwOjAwOjAwWiIsIkVuZERhdGUiOiIyMDIwLTA1LTE4VDIzOjU5OjAwWiIsIlBlcmNlbnRhZ2VDb21wbGV0ZSI6bnVsbCwiU3R5bGUiOnsiJGlkIjoiMjEwIiwiU2hhcGUiOjEsIlNoYXBlVGhpY2tuZXNzIjowLCJEdXJhdGlvbkZvcm1hdCI6MCwiSW5jbHVkZU5vbldvcmtpbmdEYXlzSW5EdXJhdGlvbiI6ZmFsc2UsIlBlcmNlbnRhZ2VDb21wbGV0ZVN0eWxlIjp7IiRpZCI6IjIxMSIsIkZvbnRTZXR0aW5ncyI6eyIkaWQiOiIyMTIiLCJGb250U2l6ZSI6MTAsIkZvbnROYW1lIjoiQ2FsaWJyaSIsIklzQm9sZCI6ZmFsc2UsIklzSXRhbGljIjpmYWxzZSwiSXNVbmRlcmxpbmVkIjpmYWxzZSwiUGFyZW50U3R5bGUiOm51bGx9LCJBdXRvU2l6ZSI6MCwiRm9yZWdyb3VuZCI6eyIkaWQiOiIyMTMiLCJDb2xvciI6eyIkaWQiOiIyMTQiLCJBIjoyNTUsIlIiOjE5MiwiRyI6ODAsIkIiOjc3fX0sIk1heFdpZHRoIjoyMDAuMCwiTWF4SGVpZ2h0IjoiSW5maW5pdHkiLCJTbWFydEZvcmVncm91bmRJc0FjdGl2ZSI6ZmFsc2UsIkhvcml6b250YWxBbGlnbm1lbnQiOjAsIlZlcnRpY2FsQWxpZ25tZW50IjowLCJTbWFydEZvcmVncm91bmQiOm51bGwsIkJhY2tncm91bmRGaWxsVHlwZSI6MCwiTWFyZ2luIjp7IiRyZWYiOiI4OSJ9LCJQYWRkaW5nIjp7IiRyZWYiOiI5MCJ9LCJCYWNrZ3JvdW5kIjp7IiRyZWYiOiI5MSJ9LCJJc1Zpc2libGUiOnRydWUsIldpZHRoIjowLjAsIkhlaWdodCI6MC4wLCJCb3JkZXJTdHlsZSI6eyIkaWQiOiIyMTUiLCJMaW5lQ29sb3IiOm51bGwsIkxpbmVXZWlnaHQiOjAuMCwiTGluZVR5cGUiOjAsIlBhcmVudFN0eWxlIjpudWxsfSwiUGFyZW50U3R5bGUiOm51bGx9LCJEdXJhdGlvblN0eWxlIjp7IiRpZCI6IjIxNiIsIkZvbnRTZXR0aW5ncyI6eyIkaWQiOiIyMTciLCJGb250U2l6ZSI6MTAsIkZvbnROYW1lIjoiQ2FsaWJyaSIsIklzQm9sZCI6ZmFsc2UsIklzSXRhbGljIjpmYWxzZSwiSXNVbmRlcmxpbmVkIjpmYWxzZSwiUGFyZW50U3R5bGUiOm51bGx9LCJBdXRvU2l6ZSI6MCwiRm9yZWdyb3VuZCI6eyIkcmVmIjoiOTQifSwiTWF4V2lkdGgiOjIwMC4wLCJNYXhIZWlnaHQiOiJJbmZpbml0eSIsIlNtYXJ0Rm9yZWdyb3VuZElzQWN0aXZlIjpmYWxzZSwiSG9yaXpvbnRhbEFsaWdubWVudCI6MCwiVmVydGljYWxBbGlnbm1lbnQiOjAsIlNtYXJ0Rm9yZWdyb3VuZCI6bnVsbCwiQmFja2dyb3VuZEZpbGxUeXBlIjowLCJNYXJnaW4iOnsiJHJlZiI6Ijk2In0sIlBhZGRpbmciOnsiJHJlZiI6Ijk3In0sIkJhY2tncm91bmQiOnsiJHJlZiI6Ijk4In0sIklzVmlzaWJsZSI6dHJ1ZSwiV2lkdGgiOjAuMCwiSGVpZ2h0IjowLjAsIkJvcmRlclN0eWxlIjp7IiRpZCI6IjIxOCIsIkxpbmVDb2xvciI6bnVsbCwiTGluZVdlaWdodCI6MC4wLCJMaW5lVHlwZSI6MCwiUGFyZW50U3R5bGUiOm51bGx9LCJQYXJlbnRTdHlsZSI6bnVsbH0sIkhvcml6b250YWxDb25uZWN0b3JTdHlsZSI6eyIkaWQiOiIyMTkiLCJMaW5lQ29sb3IiOnsiJHJlZiI6IjEwMCJ9LCJMaW5lV2VpZ2h0IjoxLjAsIkxpbmVUeXBlIjowLCJQYXJlbnRTdHlsZSI6bnVsbH0sIlZlcnRpY2FsQ29ubmVjdG9yU3R5bGUiOnsiJGlkIjoiMjIwIiwiTGluZUNvbG9yIjp7IiRyZWYiOiIxMDMifSwiTGluZVdlaWdodCI6MC4wLCJMaW5lVHlwZSI6MCwiUGFyZW50U3R5bGUiOm51bGx9LCJNYXJnaW4iOm51bGwsIlN0YXJ0RGF0ZVBvc2l0aW9uIjozLCJFbmREYXRlUG9zaXRpb24iOjQsIkRhdGVJc1Zpc2libGUiOnRydWUsIlRpdGxlUG9zaXRpb24iOjAsIkR1cmF0aW9uUG9zaXRpb24iOjYsIlBlcmNlbnRhZ2VDb21wbGV0ZWRQb3NpdGlvbiI6NiwiU3BhY2luZyI6MywiSXNCZWxvd1RpbWViYW5kIjp0cnVlLCJQZXJjZW50YWdlQ29tcGxldGVTaGFwZU9wYWNpdHkiOjM1LCJTaGFwZVN0eWxlIjp7IiRpZCI6IjIyMSIsIk1hcmdpbiI6eyIkcmVmIjoiMTA2In0sIlBhZGRpbmciOnsiJHJlZiI6IjEwNyJ9LCJCYWNrZ3JvdW5kIjp7IiRpZCI6IjIyMiIsIkNvbG9yIjp7IiRpZCI6IjIyMyIsIkEiOjI1NSwiUiI6MCwiRyI6MTU0LCJCIjoxNjZ9fSwiSXNWaXNpYmxlIjp0cnVlLCJXaWR0aCI6MC4wLCJIZWlnaHQiOjEwLjAsIkJvcmRlclN0eWxlIjp7IiRpZCI6IjIyNCIsIkxpbmVDb2xvciI6eyIkcmVmIjoiMTExIn0sIkxpbmVXZWlnaHQiOjAuMCwiTGluZVR5cGUiOjAsIlBhcmVudFN0eWxlIjpudWxsfSwiUGFyZW50U3R5bGUiOm51bGx9LCJUaXRsZVN0eWxlIjp7IiRpZCI6IjIyNSIsIkZvbnRTZXR0aW5ncyI6eyIkaWQiOiIyMjYiLCJGb250U2l6ZSI6MTgsIkZvbnROYW1lIjoiQ2FsaWJyaSIsIklzQm9sZCI6dHJ1ZSwiSXNJdGFsaWMiOmZhbHNlLCJJc1VuZGVybGluZWQiOmZhbHNlLCJQYXJlbnRTdHlsZSI6bnVsbH0sIkF1dG9TaXplIjoyLCJGb3JlZ3JvdW5kIjp7IiRpZCI6IjIyNyIsIkNvbG9yIjp7IiRpZCI6IjIyOCIsIkEiOjI1NSwiUiI6MCwiRyI6MCwiQiI6MH19LCJNYXhXaWR0aCI6OTQuNjY2Njk0NjQxMTEzMjgxLCJNYXhIZWlnaHQiOiJJbmZpbml0eSIsIlNtYXJ0Rm9yZWdyb3VuZElzQWN0aXZlIjpmYWxzZSwiSG9yaXpvbnRhbEFsaWdubWVudCI6MCwiVmVydGljYWxBbGlnbm1lbnQiOjAsIlNtYXJ0Rm9yZWdyb3VuZCI6bnVsbCwiQmFja2dyb3VuZEZpbGxUeXBlIjowLCJNYXJnaW4iOnsiJHJlZiI6IjExNyJ9LCJQYWRkaW5nIjp7IiRyZWYiOiIxMTgifSwiQmFja2dyb3VuZCI6eyIkcmVmIjoiMTE5In0sIklzVmlzaWJsZSI6dHJ1ZSwiV2lkdGgiOjAuMCwiSGVpZ2h0IjowLjAsIkJvcmRlclN0eWxlIjp7IiRpZCI6IjIyOSIsIkxpbmVDb2xvciI6bnVsbCwiTGluZVdlaWdodCI6MC4wLCJMaW5lVHlwZSI6MCwiUGFyZW50U3R5bGUiOm51bGx9LCJQYXJlbnRTdHlsZSI6bnVsbH0sIkRhdGVTdHlsZSI6eyIkaWQiOiIyMzAiLCJGb250U2V0dGluZ3MiOnsiJGlkIjoiMjMxIiwiRm9udFNpemUiOjEzLCJGb250TmFtZSI6IkNhbGlicmkiLCJJc0JvbGQiOmZhbHNlLCJJc0l0YWxpYyI6ZmFsc2UsIklzVW5kZXJsaW5lZCI6ZmFsc2UsIlBhcmVudFN0eWxlIjpudWxsfSwiQXV0b1NpemUiOjIsIkZvcmVncm91bmQiOnsiJGlkIjoiMjMyIiwiQ29sb3IiOnsiJGlkIjoiMjMzIiwiQSI6MjU1LCJSIjo2OCwiRyI6ODQsIkIiOjEwNn19LCJNYXhXaWR0aCI6NjkuMzMzMzA1MzU4ODg2NzE5LCJNYXhIZWlnaHQiOiJJbmZpbml0eSIsIlNtYXJ0Rm9yZWdyb3VuZElzQWN0aXZlIjpmYWxzZSwiSG9yaXpvbnRhbEFsaWdubWVudCI6MiwiVmVydGljYWxBbGlnbm1lbnQiOjAsIlNtYXJ0Rm9yZWdyb3VuZCI6bnVsbCwiQmFja2dyb3VuZEZpbGxUeXBlIjowLCJNYXJnaW4iOnsiJHJlZiI6IjEyNCJ9LCJQYWRkaW5nIjp7IiRyZWYiOiIxMjUifSwiQmFja2dyb3VuZCI6eyIkcmVmIjoiMTI2In0sIklzVmlzaWJsZSI6dHJ1ZSwiV2lkdGgiOjAuMCwiSGVpZ2h0IjowLjAsIkJvcmRlclN0eWxlIjp7IiRpZCI6IjIzNCIsIkxpbmVDb2xvciI6bnVsbCwiTGluZVdlaWdodCI6MC4wLCJMaW5lVHlwZSI6MCwiUGFyZW50U3R5bGUiOm51bGx9LCJQYXJlbnRTdHlsZSI6bnVsbH0sIkRhdGVGb3JtYXQiOnsiJHJlZiI6IjIwNiJ9LCJJc1Zpc2libGUiOnRydWUsIlBhcmVudFN0eWxlIjpudWxsfSwiSW5kZXgiOjIsIlNtYXJ0RHVyYXRpb25BY3RpdmF0ZWQiOmZhbHNlLCJEYXRlRm9ybWF0Ijp7IiRyZWYiOiIyMDYifSwiSWQiOiJkYTNmMWMzYS1kZjExLTRmM2ItYjE4ZC1mODNhYWQyYzg5ZDIiLCJJbXBvcnRJZCI6bnVsbCwiVGl0bGUiOiJEQU8gTW90aXZlIiwiTm90ZSI6bnVsbCwiSHlwZXJsaW5rIjp7IiRpZCI6IjIzNSIsIkFkZHJlc3MiOm51bGwsIlN1YkFkZHJlc3MiOm51bGx9LCJJc0NoYW5nZWQiOmZhbHNlLCJJc05ldyI6ZmFsc2V9LHsiJGlkIjoiMjM2IiwiR3JvdXBOYW1lIjpudWxsLCJTdGFydERhdGUiOiIyMDE5LTEyLTA5VDAwOjAwOjAwWiIsIkVuZERhdGUiOiIyMDIwLTA5LTE0VDIzOjU5OjAwWiIsIlBlcmNlbnRhZ2VDb21wbGV0ZSI6bnVsbCwiU3R5bGUiOnsiJGlkIjoiMjM3IiwiU2hhcGUiOjEsIlNoYXBlVGhpY2tuZXNzIjowLCJEdXJhdGlvbkZvcm1hdCI6MCwiSW5jbHVkZU5vbldvcmtpbmdEYXlzSW5EdXJhdGlvbiI6ZmFsc2UsIlBlcmNlbnRhZ2VDb21wbGV0ZVN0eWxlIjp7IiRpZCI6IjIzOCIsIkZvbnRTZXR0aW5ncyI6eyIkaWQiOiIyMzkiLCJGb250U2l6ZSI6MTAsIkZvbnROYW1lIjoiQ2FsaWJyaSIsIklzQm9sZCI6ZmFsc2UsIklzSXRhbGljIjpmYWxzZSwiSXNVbmRlcmxpbmVkIjpmYWxzZSwiUGFyZW50U3R5bGUiOm51bGx9LCJBdXRvU2l6ZSI6MCwiRm9yZWdyb3VuZCI6eyIkaWQiOiIyNDAiLCJDb2xvciI6eyIkaWQiOiIyNDE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cmVmIjoiODkifSwiUGFkZGluZyI6eyIkcmVmIjoiOTAifSwiQmFja2dyb3VuZCI6eyIkcmVmIjoiOTEifSwiSXNWaXNpYmxlIjp0cnVlLCJXaWR0aCI6MC4wLCJIZWlnaHQiOjAuMCwiQm9yZGVyU3R5bGUiOnsiJGlkIjoiMjQyIiwiTGluZUNvbG9yIjpudWxsLCJMaW5lV2VpZ2h0IjowLjAsIkxpbmVUeXBlIjowLCJQYXJlbnRTdHlsZSI6bnVsbH0sIlBhcmVudFN0eWxlIjpudWxsfSwiRHVyYXRpb25TdHlsZSI6eyIkaWQiOiIyNDMiLCJGb250U2V0dGluZ3MiOnsiJGlkIjoiMjQ0IiwiRm9udFNpemUiOjEwLCJGb250TmFtZSI6IkNhbGlicmkiLCJJc0JvbGQiOmZhbHNlLCJJc0l0YWxpYyI6ZmFsc2UsIklzVW5kZXJsaW5lZCI6ZmFsc2UsIlBhcmVudFN0eWxlIjpudWxs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yNDUiLCJMaW5lQ29sb3IiOm51bGwsIkxpbmVXZWlnaHQiOjAuMCwiTGluZVR5cGUiOjAsIlBhcmVudFN0eWxlIjpudWxsfSwiUGFyZW50U3R5bGUiOm51bGx9LCJIb3Jpem9udGFsQ29ubmVjdG9yU3R5bGUiOnsiJGlkIjoiMjQ2IiwiTGluZUNvbG9yIjp7IiRyZWYiOiIxMDAifSwiTGluZVdlaWdodCI6MS4wLCJMaW5lVHlwZSI6MCwiUGFyZW50U3R5bGUiOm51bGx9LCJWZXJ0aWNhbENvbm5lY3RvclN0eWxlIjp7IiRpZCI6IjI0NyIsIkxpbmVDb2xvciI6eyIkcmVmIjoiMTAzIn0sIkxpbmVXZWlnaHQiOjAuMCwiTGluZVR5cGUiOjAsIlBhcmVudFN0eWxlIjpudWxsfSwiTWFyZ2luIjpudWxsLCJTdGFydERhdGVQb3NpdGlvbiI6MywiRW5kRGF0ZVBvc2l0aW9uIjo0LCJEYXRlSXNWaXNpYmxlIjp0cnVlLCJUaXRsZVBvc2l0aW9uIjowLCJEdXJhdGlvblBvc2l0aW9uIjo2LCJQZXJjZW50YWdlQ29tcGxldGVkUG9zaXRpb24iOjYsIlNwYWNpbmciOjMsIklzQmVsb3dUaW1lYmFuZCI6dHJ1ZSwiUGVyY2VudGFnZUNvbXBsZXRlU2hhcGVPcGFjaXR5IjozNSwiU2hhcGVTdHlsZSI6eyIkaWQiOiIyNDgiLCJNYXJnaW4iOnsiJHJlZiI6IjEwNiJ9LCJQYWRkaW5nIjp7IiRyZWYiOiIxMDcifSwiQmFja2dyb3VuZCI6eyIkaWQiOiIyNDkiLCJDb2xvciI6eyIkaWQiOiIyNTAiLCJBIjoyNTUsIlIiOjAsIkciOjE1NCwiQiI6MTY2fX0sIklzVmlzaWJsZSI6dHJ1ZSwiV2lkdGgiOjAuMCwiSGVpZ2h0IjoxMC4wLCJCb3JkZXJTdHlsZSI6eyIkaWQiOiIyNTEiLCJMaW5lQ29sb3IiOnsiJHJlZiI6IjExMSJ9LCJMaW5lV2VpZ2h0IjowLjAsIkxpbmVUeXBlIjowLCJQYXJlbnRTdHlsZSI6bnVsbH0sIlBhcmVudFN0eWxlIjpudWxsfSwiVGl0bGVTdHlsZSI6eyIkaWQiOiIyNTIiLCJGb250U2V0dGluZ3MiOnsiJGlkIjoiMjUzIiwiRm9udFNpemUiOjE4LCJGb250TmFtZSI6IkNhbGlicmkiLCJJc0JvbGQiOnRydWUsIklzSXRhbGljIjpmYWxzZSwiSXNVbmRlcmxpbmVkIjpmYWxzZSwiUGFyZW50U3R5bGUiOm51bGx9LCJBdXRvU2l6ZSI6MiwiRm9yZWdyb3VuZCI6eyIkaWQiOiIyNTQiLCJDb2xvciI6eyIkaWQiOiIyNTUiLCJBIjoyNTUsIlIiOjAsIkciOjAsIkIiOjB9fSwiTWF4V2lkdGgiOjI1Ni4wLCJNYXhIZWlnaHQiOiJJbmZpbml0eSIsIlNtYXJ0Rm9yZWdyb3VuZElzQWN0aXZlIjpmYWxzZSwiSG9yaXpvbnRhbEFsaWdubWVudCI6MCwiVmVydGljYWxBbGlnbm1lbnQiOjAsIlNtYXJ0Rm9yZWdyb3VuZCI6bnVsbCwiQmFja2dyb3VuZEZpbGxUeXBlIjowLCJNYXJnaW4iOnsiJHJlZiI6IjExNyJ9LCJQYWRkaW5nIjp7IiRyZWYiOiIxMTgifSwiQmFja2dyb3VuZCI6eyIkcmVmIjoiMTE5In0sIklzVmlzaWJsZSI6dHJ1ZSwiV2lkdGgiOjAuMCwiSGVpZ2h0IjowLjAsIkJvcmRlclN0eWxlIjp7IiRpZCI6IjI1NiIsIkxpbmVDb2xvciI6bnVsbCwiTGluZVdlaWdodCI6MC4wLCJMaW5lVHlwZSI6MCwiUGFyZW50U3R5bGUiOm51bGx9LCJQYXJlbnRTdHlsZSI6bnVsbH0sIkRhdGVTdHlsZSI6eyIkaWQiOiIyNTciLCJGb250U2V0dGluZ3MiOnsiJGlkIjoiMjU4IiwiRm9udFNpemUiOjEzLCJGb250TmFtZSI6IkNhbGlicmkiLCJJc0JvbGQiOmZhbHNlLCJJc0l0YWxpYyI6ZmFsc2UsIklzVW5kZXJsaW5lZCI6ZmFsc2UsIlBhcmVudFN0eWxlIjpudWxsfSwiQXV0b1NpemUiOjIsIkZvcmVncm91bmQiOnsiJGlkIjoiMjU5IiwiQ29sb3IiOnsiJGlkIjoiMjYwIiwiQSI6MjU1LCJSIjo2OCwiRyI6ODQsIkIiOjEwNn19LCJNYXhXaWR0aCI6NzAuNjY2Njk0NjQxMTEzMjgxLCJNYXhIZWlnaHQiOiJJbmZpbml0eSIsIlNtYXJ0Rm9yZWdyb3VuZElzQWN0aXZlIjpmYWxzZSwiSG9yaXpvbnRhbEFsaWdubWVudCI6MiwiVmVydGljYWxBbGlnbm1lbnQiOjAsIlNtYXJ0Rm9yZWdyb3VuZCI6bnVsbCwiQmFja2dyb3VuZEZpbGxUeXBlIjowLCJNYXJnaW4iOnsiJHJlZiI6IjEyNCJ9LCJQYWRkaW5nIjp7IiRyZWYiOiIxMjUifSwiQmFja2dyb3VuZCI6eyIkcmVmIjoiMTI2In0sIklzVmlzaWJsZSI6dHJ1ZSwiV2lkdGgiOjAuMCwiSGVpZ2h0IjowLjAsIkJvcmRlclN0eWxlIjp7IiRpZCI6IjI2MSIsIkxpbmVDb2xvciI6bnVsbCwiTGluZVdlaWdodCI6MC4wLCJMaW5lVHlwZSI6MCwiUGFyZW50U3R5bGUiOm51bGx9LCJQYXJlbnRTdHlsZSI6bnVsbH0sIkRhdGVGb3JtYXQiOnsiJHJlZiI6IjIwNiJ9LCJJc1Zpc2libGUiOnRydWUsIlBhcmVudFN0eWxlIjpudWxsfSwiSW5kZXgiOjMsIlNtYXJ0RHVyYXRpb25BY3RpdmF0ZWQiOmZhbHNlLCJEYXRlRm9ybWF0Ijp7IiRyZWYiOiIyMDYifSwiSWQiOiI3ZDdhM2YzMy1iYjAyLTQwMDUtOTUwZC04ODc0ZWMyMmU4ZjkiLCJJbXBvcnRJZCI6bnVsbCwiVGl0bGUiOiJEQU8gUGVyc29uYWwgKEZ1bGwgRnVuY3Rpb25hbGl0eSkiLCJOb3RlIjpudWxsLCJIeXBlcmxpbmsiOnsiJGlkIjoiMjYyIiwiQWRkcmVzcyI6bnVsbCwiU3ViQWRkcmVzcyI6bnVsbH0sIklzQ2hhbmdlZCI6ZmFsc2UsIklzTmV3IjpmYWxzZX0seyIkaWQiOiIyNjMiLCJHcm91cE5hbWUiOm51bGwsIlN0YXJ0RGF0ZSI6IjIwMjAtMDYtMDFUMDA6MDA6MDBaIiwiRW5kRGF0ZSI6IjIwMjAtMTEtMjdUMjM6NTk6MDBaIiwiUGVyY2VudGFnZUNvbXBsZXRlIjpudWxsLCJTdHlsZSI6eyIkaWQiOiIyNjQiLCJTaGFwZSI6MSwiU2hhcGVUaGlja25lc3MiOjAsIkR1cmF0aW9uRm9ybWF0IjowLCJJbmNsdWRlTm9uV29ya2luZ0RheXNJbkR1cmF0aW9uIjpmYWxzZSwiUGVyY2VudGFnZUNvbXBsZXRlU3R5bGUiOnsiJGlkIjoiMjY1IiwiRm9udFNldHRpbmdzIjp7IiRpZCI6IjI2NiIsIkZvbnRTaXplIjoxMCwiRm9udE5hbWUiOiJDYWxpYnJpIiwiSXNCb2xkIjpmYWxzZSwiSXNJdGFsaWMiOmZhbHNlLCJJc1VuZGVybGluZWQiOmZhbHNlLCJQYXJlbnRTdHlsZSI6bnVsbH0sIkF1dG9TaXplIjowLCJGb3JlZ3JvdW5kIjp7IiRpZCI6IjI2NyIsIkNvbG9yIjp7IiRpZCI6IjI2OCIsIkEiOjI1NSwiUiI6MTkyLCJHIjo4MCwiQiI6Nzd9fSwiTWF4V2lkdGgiOjIwMC4wLCJNYXhIZWlnaHQiOiJJbmZpbml0eSIsIlNtYXJ0Rm9yZWdyb3VuZElzQWN0aXZlIjpmYWxzZSwiSG9yaXpvbnRhbEFsaWdubWVudCI6MCwiVmVydGljYWxBbGlnbm1lbnQiOjAsIlNtYXJ0Rm9yZWdyb3VuZCI6bnVsbCwiQmFja2dyb3VuZEZpbGxUeXBlIjowLCJNYXJnaW4iOnsiJHJlZiI6Ijg5In0sIlBhZGRpbmciOnsiJHJlZiI6IjkwIn0sIkJhY2tncm91bmQiOnsiJHJlZiI6IjkxIn0sIklzVmlzaWJsZSI6dHJ1ZSwiV2lkdGgiOjAuMCwiSGVpZ2h0IjowLjAsIkJvcmRlclN0eWxlIjp7IiRpZCI6IjI2OSIsIkxpbmVDb2xvciI6bnVsbCwiTGluZVdlaWdodCI6MC4wLCJMaW5lVHlwZSI6MCwiUGFyZW50U3R5bGUiOm51bGx9LCJQYXJlbnRTdHlsZSI6bnVsbH0sIkR1cmF0aW9uU3R5bGUiOnsiJGlkIjoiMjcwIiwiRm9udFNldHRpbmdzIjp7IiRpZCI6IjI3MSIsIkZvbnRTaXplIjoxMCwiRm9udE5hbWUiOiJDYWxpYnJpIiwiSXNCb2xkIjpmYWxzZSwiSXNJdGFsaWMiOmZhbHNlLCJJc1VuZGVybGluZWQiOmZhbHNlLCJQYXJlbnRTdHlsZSI6bnVsbH0sIkF1dG9TaXplIjowLCJGb3JlZ3JvdW5kIjp7IiRyZWYiOiI5NCJ9LCJNYXhXaWR0aCI6MjAwLjAsIk1heEhlaWdodCI6IkluZmluaXR5IiwiU21hcnRGb3JlZ3JvdW5kSXNBY3RpdmUiOmZhbHNlLCJIb3Jpem9udGFsQWxpZ25tZW50IjowLCJWZXJ0aWNhbEFsaWdubWVudCI6MCwiU21hcnRGb3JlZ3JvdW5kIjpudWxsLCJCYWNrZ3JvdW5kRmlsbFR5cGUiOjAsIk1hcmdpbiI6eyIkcmVmIjoiOTYifSwiUGFkZGluZyI6eyIkcmVmIjoiOTcifSwiQmFja2dyb3VuZCI6eyIkcmVmIjoiOTgifSwiSXNWaXNpYmxlIjp0cnVlLCJXaWR0aCI6MC4wLCJIZWlnaHQiOjAuMCwiQm9yZGVyU3R5bGUiOnsiJGlkIjoiMjcyIiwiTGluZUNvbG9yIjpudWxsLCJMaW5lV2VpZ2h0IjowLjAsIkxpbmVUeXBlIjowLCJQYXJlbnRTdHlsZSI6bnVsbH0sIlBhcmVudFN0eWxlIjpudWxsfSwiSG9yaXpvbnRhbENvbm5lY3RvclN0eWxlIjp7IiRpZCI6IjI3MyIsIkxpbmVDb2xvciI6eyIkcmVmIjoiMTAwIn0sIkxpbmVXZWlnaHQiOjEuMCwiTGluZVR5cGUiOjAsIlBhcmVudFN0eWxlIjpudWxsfSwiVmVydGljYWxDb25uZWN0b3JTdHlsZSI6eyIkaWQiOiIyNzQiLCJMaW5lQ29sb3IiOnsiJHJlZiI6IjEwMyJ9LCJMaW5lV2VpZ2h0IjowLjAsIkxpbmVUeXBlIjowLCJQYXJlbnRTdHlsZSI6bnVsbH0sIk1hcmdpbiI6bnVsbCwiU3RhcnREYXRlUG9zaXRpb24iOjMsIkVuZERhdGVQb3NpdGlvbiI6NCwiRGF0ZUlzVmlzaWJsZSI6dHJ1ZSwiVGl0bGVQb3NpdGlvbiI6MCwiRHVyYXRpb25Qb3NpdGlvbiI6NiwiUGVyY2VudGFnZUNvbXBsZXRlZFBvc2l0aW9uIjo2LCJTcGFjaW5nIjozLCJJc0JlbG93VGltZWJhbmQiOnRydWUsIlBlcmNlbnRhZ2VDb21wbGV0ZVNoYXBlT3BhY2l0eSI6MzUsIlNoYXBlU3R5bGUiOnsiJGlkIjoiMjc1IiwiTWFyZ2luIjp7IiRyZWYiOiIxMDYifSwiUGFkZGluZyI6eyIkcmVmIjoiMTA3In0sIkJhY2tncm91bmQiOnsiJGlkIjoiMjc2IiwiQ29sb3IiOnsiJGlkIjoiMjc3IiwiQSI6MjU1LCJSIjowLCJHIjoxNTQsIkIiOjE2Nn19LCJJc1Zpc2libGUiOnRydWUsIldpZHRoIjowLjAsIkhlaWdodCI6MTAuMCwiQm9yZGVyU3R5bGUiOnsiJGlkIjoiMjc4IiwiTGluZUNvbG9yIjp7IiRyZWYiOiIxMTEifSwiTGluZVdlaWdodCI6MC4wLCJMaW5lVHlwZSI6MCwiUGFyZW50U3R5bGUiOm51bGx9LCJQYXJlbnRTdHlsZSI6bnVsbH0sIlRpdGxlU3R5bGUiOnsiJGlkIjoiMjc5IiwiRm9udFNldHRpbmdzIjp7IiRpZCI6IjI4MCIsIkZvbnRTaXplIjoxOCwiRm9udE5hbWUiOiJDYWxpYnJpIiwiSXNCb2xkIjp0cnVlLCJJc0l0YWxpYyI6ZmFsc2UsIklzVW5kZXJsaW5lZCI6ZmFsc2UsIlBhcmVudFN0eWxlIjpudWxsfSwiQXV0b1NpemUiOjIsIkZvcmVncm91bmQiOnsiJGlkIjoiMjgxIiwiQ29sb3IiOnsiJGlkIjoiMjgyIiwiQSI6MjU1LCJSIjowLCJHIjowLCJCIjowfX0sIk1heFdpZHRoIjoyODIuNjY2Njg3MDExNzE4NzUsIk1heEhlaWdodCI6IkluZmluaXR5IiwiU21hcnRGb3JlZ3JvdW5kSXNBY3RpdmUiOmZhbHNlLCJIb3Jpem9udGFsQWxpZ25tZW50IjowLCJWZXJ0aWNhbEFsaWdubWVudCI6MCwiU21hcnRGb3JlZ3JvdW5kIjpudWxsLCJCYWNrZ3JvdW5kRmlsbFR5cGUiOjAsIk1hcmdpbiI6eyIkcmVmIjoiMTE3In0sIlBhZGRpbmciOnsiJHJlZiI6IjExOCJ9LCJCYWNrZ3JvdW5kIjp7IiRyZWYiOiIxMTkifSwiSXNWaXNpYmxlIjp0cnVlLCJXaWR0aCI6MC4wLCJIZWlnaHQiOjAuMCwiQm9yZGVyU3R5bGUiOnsiJGlkIjoiMjgzIiwiTGluZUNvbG9yIjpudWxsLCJMaW5lV2VpZ2h0IjowLjAsIkxpbmVUeXBlIjowLCJQYXJlbnRTdHlsZSI6bnVsbH0sIlBhcmVudFN0eWxlIjpudWxsfSwiRGF0ZVN0eWxlIjp7IiRpZCI6IjI4NCIsIkZvbnRTZXR0aW5ncyI6eyIkaWQiOiIyODUiLCJGb250U2l6ZSI6MTMsIkZvbnROYW1lIjoiQ2FsaWJyaSIsIklzQm9sZCI6ZmFsc2UsIklzSXRhbGljIjpmYWxzZSwiSXNVbmRlcmxpbmVkIjpmYWxzZSwiUGFyZW50U3R5bGUiOm51bGx9LCJBdXRvU2l6ZSI6MiwiRm9yZWdyb3VuZCI6eyIkaWQiOiIyODYiLCJDb2xvciI6eyIkaWQiOiIyODciLCJBIjoyNTUsIlIiOjY4LCJHIjo4NCwiQiI6MTA2fX0sIk1heFdpZHRoIjo3Mi4wLCJNYXhIZWlnaHQiOiJJbmZpbml0eSIsIlNtYXJ0Rm9yZWdyb3VuZElzQWN0aXZlIjpmYWxzZSwiSG9yaXpvbnRhbEFsaWdubWVudCI6MCwiVmVydGljYWxBbGlnbm1lbnQiOjAsIlNtYXJ0Rm9yZWdyb3VuZCI6bnVsbCwiQmFja2dyb3VuZEZpbGxUeXBlIjowLCJNYXJnaW4iOnsiJHJlZiI6IjEyNCJ9LCJQYWRkaW5nIjp7IiRyZWYiOiIxMjUifSwiQmFja2dyb3VuZCI6eyIkcmVmIjoiMTI2In0sIklzVmlzaWJsZSI6dHJ1ZSwiV2lkdGgiOjAuMCwiSGVpZ2h0IjowLjAsIkJvcmRlclN0eWxlIjp7IiRpZCI6IjI4OCIsIkxpbmVDb2xvciI6bnVsbCwiTGluZVdlaWdodCI6MC4wLCJMaW5lVHlwZSI6MCwiUGFyZW50U3R5bGUiOm51bGx9LCJQYXJlbnRTdHlsZSI6bnVsbH0sIkRhdGVGb3JtYXQiOnsiJHJlZiI6IjIwNiJ9LCJJc1Zpc2libGUiOnRydWUsIlBhcmVudFN0eWxlIjpudWxsfSwiSW5kZXgiOjQsIlNtYXJ0RHVyYXRpb25BY3RpdmF0ZWQiOmZhbHNlLCJEYXRlRm9ybWF0Ijp7IiRyZWYiOiIyMDYifSwiSWQiOiI3YmZiOGEzOC0yYTk5LTQ0MzgtOTM3NS1kYmYyNDYwMTNiZjciLCJJbXBvcnRJZCI6bnVsbCwiVGl0bGUiOiJTbWFsbCBCdXNpbmVzcyBEQU8gKEdvIExpdmUgUmVhZHkpICIsIk5vdGUiOm51bGwsIkh5cGVybGluayI6eyIkaWQiOiIyODkiLCJBZGRyZXNzIjpudWxsLCJTdWJBZGRyZXNzIjpudWxsfSwiSXNDaGFuZ2VkIjpmYWxzZSwiSXNOZXciOmZhbHNlfSx7IiRpZCI6IjI5MCIsIkdyb3VwTmFtZSI6bnVsbCwiU3RhcnREYXRlIjoiMjAyMC0wOS0yM1QwMDowMDowMFoiLCJFbmREYXRlIjoiMjAyMS0wMy0yMlQyMzo1OTowMFoiLCJQZXJjZW50YWdlQ29tcGxldGUiOm51bGwsIlN0eWxlIjp7IiRpZCI6IjI5MSIsIlNoYXBlIjoxLCJTaGFwZVRoaWNrbmVzcyI6MCwiRHVyYXRpb25Gb3JtYXQiOjAsIkluY2x1ZGVOb25Xb3JraW5nRGF5c0luRHVyYXRpb24iOmZhbHNlLCJQZXJjZW50YWdlQ29tcGxldGVTdHlsZSI6eyIkaWQiOiIyOTIiLCJGb250U2V0dGluZ3MiOnsiJGlkIjoiMjkzIiwiRm9udFNpemUiOjEwLCJGb250TmFtZSI6IkNhbGlicmkiLCJJc0JvbGQiOmZhbHNlLCJJc0l0YWxpYyI6ZmFsc2UsIklzVW5kZXJsaW5lZCI6ZmFsc2UsIlBhcmVudFN0eWxlIjpudWxsfSwiQXV0b1NpemUiOjAsIkZvcmVncm91bmQiOnsiJGlkIjoiMjk0IiwiQ29sb3IiOnsiJGlkIjoiMjk1IiwiQSI6MjU1LCJSIjoxOTIsIkciOjgwLCJCIjo3N319LCJNYXhXaWR0aCI6MjAwLjAsIk1heEhlaWdodCI6IkluZmluaXR5IiwiU21hcnRGb3JlZ3JvdW5kSXNBY3RpdmUiOmZhbHNlLCJIb3Jpem9udGFsQWxpZ25tZW50IjowLCJWZXJ0aWNhbEFsaWdubWVudCI6MCwiU21hcnRGb3JlZ3JvdW5kIjpudWxsLCJCYWNrZ3JvdW5kRmlsbFR5cGUiOjAsIk1hcmdpbiI6eyIkcmVmIjoiODkifSwiUGFkZGluZyI6eyIkcmVmIjoiOTAifSwiQmFja2dyb3VuZCI6eyIkcmVmIjoiOTEifSwiSXNWaXNpYmxlIjp0cnVlLCJXaWR0aCI6MC4wLCJIZWlnaHQiOjAuMCwiQm9yZGVyU3R5bGUiOnsiJGlkIjoiMjk2IiwiTGluZUNvbG9yIjpudWxsLCJMaW5lV2VpZ2h0IjowLjAsIkxpbmVUeXBlIjowLCJQYXJlbnRTdHlsZSI6bnVsbH0sIlBhcmVudFN0eWxlIjpudWxsfSwiRHVyYXRpb25TdHlsZSI6eyIkaWQiOiIyOTciLCJGb250U2V0dGluZ3MiOnsiJGlkIjoiMjk4IiwiRm9udFNpemUiOjEwLCJGb250TmFtZSI6IkNhbGlicmkiLCJJc0JvbGQiOmZhbHNlLCJJc0l0YWxpYyI6ZmFsc2UsIklzVW5kZXJsaW5lZCI6ZmFsc2UsIlBhcmVudFN0eWxlIjpudWxs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yOTkiLCJMaW5lQ29sb3IiOm51bGwsIkxpbmVXZWlnaHQiOjAuMCwiTGluZVR5cGUiOjAsIlBhcmVudFN0eWxlIjpudWxsfSwiUGFyZW50U3R5bGUiOm51bGx9LCJIb3Jpem9udGFsQ29ubmVjdG9yU3R5bGUiOnsiJGlkIjoiMzAwIiwiTGluZUNvbG9yIjp7IiRyZWYiOiIxMDAifSwiTGluZVdlaWdodCI6MS4wLCJMaW5lVHlwZSI6MCwiUGFyZW50U3R5bGUiOm51bGx9LCJWZXJ0aWNhbENvbm5lY3RvclN0eWxlIjp7IiRpZCI6IjMwMSIsIkxpbmVDb2xvciI6eyIkcmVmIjoiMTAzIn0sIkxpbmVXZWlnaHQiOjAuMCwiTGluZVR5cGUiOjAsIlBhcmVudFN0eWxlIjpudWxsfSwiTWFyZ2luIjpudWxsLCJTdGFydERhdGVQb3NpdGlvbiI6MywiRW5kRGF0ZVBvc2l0aW9uIjo0LCJEYXRlSXNWaXNpYmxlIjp0cnVlLCJUaXRsZVBvc2l0aW9uIjowLCJEdXJhdGlvblBvc2l0aW9uIjo2LCJQZXJjZW50YWdlQ29tcGxldGVkUG9zaXRpb24iOjYsIlNwYWNpbmciOjMsIklzQmVsb3dUaW1lYmFuZCI6dHJ1ZSwiUGVyY2VudGFnZUNvbXBsZXRlU2hhcGVPcGFjaXR5IjozNSwiU2hhcGVTdHlsZSI6eyIkaWQiOiIzMDIiLCJNYXJnaW4iOnsiJHJlZiI6IjEwNiJ9LCJQYWRkaW5nIjp7IiRyZWYiOiIxMDcifSwiQmFja2dyb3VuZCI6eyIkaWQiOiIzMDMiLCJDb2xvciI6eyIkaWQiOiIzMDQiLCJBIjoyNTUsIlIiOjAsIkciOjE1NCwiQiI6MTY2fX0sIklzVmlzaWJsZSI6dHJ1ZSwiV2lkdGgiOjAuMCwiSGVpZ2h0IjoxMC4wLCJCb3JkZXJTdHlsZSI6eyIkaWQiOiIzMDUiLCJMaW5lQ29sb3IiOnsiJHJlZiI6IjExMSJ9LCJMaW5lV2VpZ2h0IjowLjAsIkxpbmVUeXBlIjowLCJQYXJlbnRTdHlsZSI6bnVsbH0sIlBhcmVudFN0eWxlIjpudWxsfSwiVGl0bGVTdHlsZSI6eyIkaWQiOiIzMDYiLCJGb250U2V0dGluZ3MiOnsiJGlkIjoiMzA3IiwiRm9udFNpemUiOjE4LCJGb250TmFtZSI6IkNhbGlicmkiLCJJc0JvbGQiOnRydWUsIklzSXRhbGljIjpmYWxzZSwiSXNVbmRlcmxpbmVkIjpmYWxzZSwiUGFyZW50U3R5bGUiOm51bGx9LCJBdXRvU2l6ZSI6MiwiRm9yZWdyb3VuZCI6eyIkaWQiOiIzMDgiLCJDb2xvciI6eyIkaWQiOiIzMDkiLCJBIjoyNTUsIlIiOjAsIkciOjAsIkIiOjB9fSwiTWF4V2lkdGgiOjE3OC42NjY2ODcwMTE3MTg3NSwiTWF4SGVpZ2h0IjoiSW5maW5pdHkiLCJTbWFydEZvcmVncm91bmRJc0FjdGl2ZSI6ZmFsc2UsIkhvcml6b250YWxBbGlnbm1lbnQiOjAsIlZlcnRpY2FsQWxpZ25tZW50IjowLCJTbWFydEZvcmVncm91bmQiOm51bGwsIkJhY2tncm91bmRGaWxsVHlwZSI6MCwiTWFyZ2luIjp7IiRyZWYiOiIxMTcifSwiUGFkZGluZyI6eyIkcmVmIjoiMTE4In0sIkJhY2tncm91bmQiOnsiJHJlZiI6IjExOSJ9LCJJc1Zpc2libGUiOnRydWUsIldpZHRoIjowLjAsIkhlaWdodCI6MC4wLCJCb3JkZXJTdHlsZSI6eyIkaWQiOiIzMTAiLCJMaW5lQ29sb3IiOm51bGwsIkxpbmVXZWlnaHQiOjAuMCwiTGluZVR5cGUiOjAsIlBhcmVudFN0eWxlIjpudWxsfSwiUGFyZW50U3R5bGUiOm51bGx9LCJEYXRlU3R5bGUiOnsiJGlkIjoiMzExIiwiRm9udFNldHRpbmdzIjp7IiRpZCI6IjMxMiIsIkZvbnRTaXplIjoxMywiRm9udE5hbWUiOiJDYWxpYnJpIiwiSXNCb2xkIjpmYWxzZSwiSXNJdGFsaWMiOmZhbHNlLCJJc1VuZGVybGluZWQiOmZhbHNlLCJQYXJlbnRTdHlsZSI6bnVsbH0sIkF1dG9TaXplIjoyLCJGb3JlZ3JvdW5kIjp7IiRpZCI6IjMxMyIsIkNvbG9yIjp7IiRpZCI6IjMxNCIsIkEiOjI1NSwiUiI6NjgsIkciOjg0LCJCIjoxMDZ9fSwiTWF4V2lkdGgiOjczLjMzMzMwNTM1ODg4NjcxOSwiTWF4SGVpZ2h0IjoiSW5maW5pdHkiLCJTbWFydEZvcmVncm91bmRJc0FjdGl2ZSI6ZmFsc2UsIkhvcml6b250YWxBbGlnbm1lbnQiOjAsIlZlcnRpY2FsQWxpZ25tZW50IjowLCJTbWFydEZvcmVncm91bmQiOm51bGwsIkJhY2tncm91bmRGaWxsVHlwZSI6MCwiTWFyZ2luIjp7IiRyZWYiOiIxMjQifSwiUGFkZGluZyI6eyIkcmVmIjoiMTI1In0sIkJhY2tncm91bmQiOnsiJHJlZiI6IjEyNiJ9LCJJc1Zpc2libGUiOnRydWUsIldpZHRoIjowLjAsIkhlaWdodCI6MC4wLCJCb3JkZXJTdHlsZSI6eyIkaWQiOiIzMTUiLCJMaW5lQ29sb3IiOm51bGwsIkxpbmVXZWlnaHQiOjAuMCwiTGluZVR5cGUiOjAsIlBhcmVudFN0eWxlIjpudWxsfSwiUGFyZW50U3R5bGUiOm51bGx9LCJEYXRlRm9ybWF0Ijp7IiRyZWYiOiIyMDYifSwiSXNWaXNpYmxlIjp0cnVlLCJQYXJlbnRTdHlsZSI6bnVsbH0sIkluZGV4Ijo1LCJTbWFydER1cmF0aW9uQWN0aXZhdGVkIjpmYWxzZSwiRGF0ZUZvcm1hdCI6eyIkcmVmIjoiMjA2In0sIklkIjoiODFmNTlkODEtNWRhZi00MjI3LWE2ZjAtYWM0MTUyOWJmNzE1IiwiSW1wb3J0SWQiOm51bGwsIlRpdGxlIjoiU21hbGwgQnVzaW5lc3MgTGVuZGluZyIsIk5vdGUiOm51bGwsIkh5cGVybGluayI6eyIkaWQiOiIzMTYiLCJBZGRyZXNzIjpudWxsLCJTdWJBZGRyZXNzIjpudWxsfSwiSXNDaGFuZ2VkIjpmYWxzZSwiSXNOZXciOmZhbHNlfSx7IiRpZCI6IjMxNyIsIkdyb3VwTmFtZSI6bnVsbCwiU3RhcnREYXRlIjoiMjAyMC0wMS0wNlQwMDowMDowMFoiLCJFbmREYXRlIjoiMjAyMC0wMy0xOVQyMzo1OTowMFoiLCJQZXJjZW50YWdlQ29tcGxldGUiOm51bGwsIlN0eWxlIjp7IiRpZCI6IjMxOCIsIlNoYXBlIjoxLCJTaGFwZVRoaWNrbmVzcyI6MCwiRHVyYXRpb25Gb3JtYXQiOjAsIkluY2x1ZGVOb25Xb3JraW5nRGF5c0luRHVyYXRpb24iOmZhbHNlLCJQZXJjZW50YWdlQ29tcGxldGVTdHlsZSI6eyIkaWQiOiIzMTkiLCJGb250U2V0dGluZ3MiOnsiJGlkIjoiMzIwIiwiRm9udFNpemUiOjEwLCJGb250TmFtZSI6IkNhbGlicmkiLCJJc0JvbGQiOmZhbHNlLCJJc0l0YWxpYyI6ZmFsc2UsIklzVW5kZXJsaW5lZCI6ZmFsc2UsIlBhcmVudFN0eWxlIjpudWxsfSwiQXV0b1NpemUiOjAsIkZvcmVncm91bmQiOnsiJGlkIjoiMzIxIiwiQ29sb3IiOnsiJGlkIjoiMzIyIiwiQSI6MjU1LCJSIjoxOTIsIkciOjgwLCJCIjo3N319LCJNYXhXaWR0aCI6MjAwLjAsIk1heEhlaWdodCI6IkluZmluaXR5IiwiU21hcnRGb3JlZ3JvdW5kSXNBY3RpdmUiOmZhbHNlLCJIb3Jpem9udGFsQWxpZ25tZW50IjowLCJWZXJ0aWNhbEFsaWdubWVudCI6MCwiU21hcnRGb3JlZ3JvdW5kIjpudWxsLCJCYWNrZ3JvdW5kRmlsbFR5cGUiOjAsIk1hcmdpbiI6eyIkcmVmIjoiODkifSwiUGFkZGluZyI6eyIkcmVmIjoiOTAifSwiQmFja2dyb3VuZCI6eyIkcmVmIjoiOTEifSwiSXNWaXNpYmxlIjp0cnVlLCJXaWR0aCI6MC4wLCJIZWlnaHQiOjAuMCwiQm9yZGVyU3R5bGUiOnsiJGlkIjoiMzIzIiwiTGluZUNvbG9yIjpudWxsLCJMaW5lV2VpZ2h0IjowLjAsIkxpbmVUeXBlIjowLCJQYXJlbnRTdHlsZSI6bnVsbH0sIlBhcmVudFN0eWxlIjpudWxsfSwiRHVyYXRpb25TdHlsZSI6eyIkaWQiOiIzMjQiLCJGb250U2V0dGluZ3MiOnsiJGlkIjoiMzI1IiwiRm9udFNpemUiOjEwLCJGb250TmFtZSI6IkNhbGlicmkiLCJJc0JvbGQiOmZhbHNlLCJJc0l0YWxpYyI6ZmFsc2UsIklzVW5kZXJsaW5lZCI6ZmFsc2UsIlBhcmVudFN0eWxlIjpudWxs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zMjYiLCJMaW5lQ29sb3IiOm51bGwsIkxpbmVXZWlnaHQiOjAuMCwiTGluZVR5cGUiOjAsIlBhcmVudFN0eWxlIjpudWxsfSwiUGFyZW50U3R5bGUiOm51bGx9LCJIb3Jpem9udGFsQ29ubmVjdG9yU3R5bGUiOnsiJGlkIjoiMzI3IiwiTGluZUNvbG9yIjp7IiRyZWYiOiIxMDAifSwiTGluZVdlaWdodCI6MS4wLCJMaW5lVHlwZSI6MCwiUGFyZW50U3R5bGUiOm51bGx9LCJWZXJ0aWNhbENvbm5lY3RvclN0eWxlIjp7IiRpZCI6IjMyOCIsIkxpbmVDb2xvciI6eyIkcmVmIjoiMTAzIn0sIkxpbmVXZWlnaHQiOjAuMCwiTGluZVR5cGUiOjAsIlBhcmVudFN0eWxlIjpudWxsfSwiTWFyZ2luIjpudWxsLCJTdGFydERhdGVQb3NpdGlvbiI6MywiRW5kRGF0ZVBvc2l0aW9uIjo0LCJEYXRlSXNWaXNpYmxlIjp0cnVlLCJUaXRsZVBvc2l0aW9uIjowLCJEdXJhdGlvblBvc2l0aW9uIjo2LCJQZXJjZW50YWdlQ29tcGxldGVkUG9zaXRpb24iOjYsIlNwYWNpbmciOjMsIklzQmVsb3dUaW1lYmFuZCI6dHJ1ZSwiUGVyY2VudGFnZUNvbXBsZXRlU2hhcGVPcGFjaXR5IjozNSwiU2hhcGVTdHlsZSI6eyIkaWQiOiIzMjkiLCJNYXJnaW4iOnsiJHJlZiI6IjEwNiJ9LCJQYWRkaW5nIjp7IiRyZWYiOiIxMDcifSwiQmFja2dyb3VuZCI6eyIkaWQiOiIzMzAiLCJDb2xvciI6eyIkaWQiOiIzMzEiLCJBIjoyNTUsIlIiOjE1MCwiRyI6MjE0LCJCIjo2Nn19LCJJc1Zpc2libGUiOnRydWUsIldpZHRoIjowLjAsIkhlaWdodCI6MTAuMCwiQm9yZGVyU3R5bGUiOnsiJGlkIjoiMzMyIiwiTGluZUNvbG9yIjp7IiRyZWYiOiIxMTEifSwiTGluZVdlaWdodCI6MC4wLCJMaW5lVHlwZSI6MCwiUGFyZW50U3R5bGUiOm51bGx9LCJQYXJlbnRTdHlsZSI6bnVsbH0sIlRpdGxlU3R5bGUiOnsiJGlkIjoiMzMzIiwiRm9udFNldHRpbmdzIjp7IiRpZCI6IjMzNCIsIkZvbnRTaXplIjoxOCwiRm9udE5hbWUiOiJDYWxpYnJpIiwiSXNCb2xkIjp0cnVlLCJJc0l0YWxpYyI6ZmFsc2UsIklzVW5kZXJsaW5lZCI6ZmFsc2UsIlBhcmVudFN0eWxlIjpudWxsfSwiQXV0b1NpemUiOjIsIkZvcmVncm91bmQiOnsiJGlkIjoiMzM1IiwiQ29sb3IiOnsiJGlkIjoiMzM2IiwiQSI6MjU1LCJSIjowLCJHIjowLCJCIjowfX0sIk1heFdpZHRoIjozNjguMCwiTWF4SGVpZ2h0IjoiSW5maW5pdHkiLCJTbWFydEZvcmVncm91bmRJc0FjdGl2ZSI6ZmFsc2UsIkhvcml6b250YWxBbGlnbm1lbnQiOjAsIlZlcnRpY2FsQWxpZ25tZW50IjowLCJTbWFydEZvcmVncm91bmQiOm51bGwsIkJhY2tncm91bmRGaWxsVHlwZSI6MCwiTWFyZ2luIjp7IiRyZWYiOiIxMTcifSwiUGFkZGluZyI6eyIkcmVmIjoiMTE4In0sIkJhY2tncm91bmQiOnsiJHJlZiI6IjExOSJ9LCJJc1Zpc2libGUiOnRydWUsIldpZHRoIjowLjAsIkhlaWdodCI6MC4wLCJCb3JkZXJTdHlsZSI6eyIkaWQiOiIzMzciLCJMaW5lQ29sb3IiOm51bGwsIkxpbmVXZWlnaHQiOjAuMCwiTGluZVR5cGUiOjAsIlBhcmVudFN0eWxlIjpudWxsfSwiUGFyZW50U3R5bGUiOm51bGx9LCJEYXRlU3R5bGUiOnsiJGlkIjoiMzM4IiwiRm9udFNldHRpbmdzIjp7IiRpZCI6IjMzOSIsIkZvbnRTaXplIjoxMywiRm9udE5hbWUiOiJDYWxpYnJpIiwiSXNCb2xkIjpmYWxzZSwiSXNJdGFsaWMiOmZhbHNlLCJJc1VuZGVybGluZWQiOmZhbHNlLCJQYXJlbnRTdHlsZSI6bnVsbH0sIkF1dG9TaXplIjoyLCJGb3JlZ3JvdW5kIjp7IiRpZCI6IjM0MCIsIkNvbG9yIjp7IiRpZCI6IjM0MSIsIkEiOjI1NSwiUiI6NjgsIkciOjg0LCJCIjoxMDZ9fSwiTWF4V2lkdGgiOjczLjMzMzMwNTM1ODg4NjcxOSwiTWF4SGVpZ2h0IjoiSW5maW5pdHkiLCJTbWFydEZvcmVncm91bmRJc0FjdGl2ZSI6ZmFsc2UsIkhvcml6b250YWxBbGlnbm1lbnQiOjIsIlZlcnRpY2FsQWxpZ25tZW50IjowLCJTbWFydEZvcmVncm91bmQiOm51bGwsIkJhY2tncm91bmRGaWxsVHlwZSI6MCwiTWFyZ2luIjp7IiRyZWYiOiIxMjQifSwiUGFkZGluZyI6eyIkcmVmIjoiMTI1In0sIkJhY2tncm91bmQiOnsiJHJlZiI6IjEyNiJ9LCJJc1Zpc2libGUiOnRydWUsIldpZHRoIjowLjAsIkhlaWdodCI6MC4wLCJCb3JkZXJTdHlsZSI6eyIkaWQiOiIzNDIiLCJMaW5lQ29sb3IiOm51bGwsIkxpbmVXZWlnaHQiOjAuMCwiTGluZVR5cGUiOjAsIlBhcmVudFN0eWxlIjpudWxsfSwiUGFyZW50U3R5bGUiOm51bGx9LCJEYXRlRm9ybWF0Ijp7IiRyZWYiOiIyMDYifSwiSXNWaXNpYmxlIjp0cnVlLCJQYXJlbnRTdHlsZSI6bnVsbH0sIkluZGV4Ijo2LCJTbWFydER1cmF0aW9uQWN0aXZhdGVkIjpmYWxzZSwiRGF0ZUZvcm1hdCI6eyIkcmVmIjoiMjA2In0sIklkIjoiMGJlOTNjMTgtODFkMS00ZDJkLWEwOTctNDUzODdkNGU0NmM1IiwiSW1wb3J0SWQiOm51bGwsIlRpdGxlIjoiU21hbGwgQnVzaW5lc3MgKyBQZXJzb25hbCBCYW5raW5nIFByZS1QbGFubmluZyIsIk5vdGUiOm51bGwsIkh5cGVybGluayI6eyIkaWQiOiIzNDMiLCJBZGRyZXNzIjpudWxsLCJTdWJBZGRyZXNzIjpudWxsfSwiSXNDaGFuZ2VkIjpmYWxzZSwiSXNOZXciOmZhbHNlfSx7IiRpZCI6IjM0NCIsIkdyb3VwTmFtZSI6bnVsbCwiU3RhcnREYXRlIjoiMjAyMC0wMy0yMFQwMDowMDowMFoiLCJFbmREYXRlIjoiMjAyMS0wMS0yOFQyMzo1OTowMFoiLCJQZXJjZW50YWdlQ29tcGxldGUiOm51bGwsIlN0eWxlIjp7IiRpZCI6IjM0NSIsIlNoYXBlIjoxLCJTaGFwZVRoaWNrbmVzcyI6MCwiRHVyYXRpb25Gb3JtYXQiOjAsIkluY2x1ZGVOb25Xb3JraW5nRGF5c0luRHVyYXRpb24iOmZhbHNlLCJQZXJjZW50YWdlQ29tcGxldGVTdHlsZSI6eyIkaWQiOiIzNDYiLCJGb250U2V0dGluZ3MiOnsiJGlkIjoiMzQ3IiwiRm9udFNpemUiOjEwLCJGb250TmFtZSI6IkNhbGlicmkiLCJJc0JvbGQiOmZhbHNlLCJJc0l0YWxpYyI6ZmFsc2UsIklzVW5kZXJsaW5lZCI6ZmFsc2UsIlBhcmVudFN0eWxlIjpudWxsfSwiQXV0b1NpemUiOjAsIkZvcmVncm91bmQiOnsiJGlkIjoiMzQ4IiwiQ29sb3IiOnsiJGlkIjoiMzQ5IiwiQSI6MjU1LCJSIjoxOTIsIkciOjgwLCJCIjo3N319LCJNYXhXaWR0aCI6MjAwLjAsIk1heEhlaWdodCI6IkluZmluaXR5IiwiU21hcnRGb3JlZ3JvdW5kSXNBY3RpdmUiOmZhbHNlLCJIb3Jpem9udGFsQWxpZ25tZW50IjowLCJWZXJ0aWNhbEFsaWdubWVudCI6MCwiU21hcnRGb3JlZ3JvdW5kIjpudWxsLCJCYWNrZ3JvdW5kRmlsbFR5cGUiOjAsIk1hcmdpbiI6eyIkcmVmIjoiODkifSwiUGFkZGluZyI6eyIkcmVmIjoiOTAifSwiQmFja2dyb3VuZCI6eyIkcmVmIjoiOTEifSwiSXNWaXNpYmxlIjp0cnVlLCJXaWR0aCI6MC4wLCJIZWlnaHQiOjAuMCwiQm9yZGVyU3R5bGUiOnsiJGlkIjoiMzUwIiwiTGluZUNvbG9yIjpudWxsLCJMaW5lV2VpZ2h0IjowLjAsIkxpbmVUeXBlIjowLCJQYXJlbnRTdHlsZSI6bnVsbH0sIlBhcmVudFN0eWxlIjpudWxsfSwiRHVyYXRpb25TdHlsZSI6eyIkaWQiOiIzNTEiLCJGb250U2V0dGluZ3MiOnsiJGlkIjoiMzUyIiwiRm9udFNpemUiOjEwLCJGb250TmFtZSI6IkNhbGlicmkiLCJJc0JvbGQiOmZhbHNlLCJJc0l0YWxpYyI6ZmFsc2UsIklzVW5kZXJsaW5lZCI6ZmFsc2UsIlBhcmVudFN0eWxlIjpudWxs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zNTMiLCJMaW5lQ29sb3IiOm51bGwsIkxpbmVXZWlnaHQiOjAuMCwiTGluZVR5cGUiOjAsIlBhcmVudFN0eWxlIjpudWxsfSwiUGFyZW50U3R5bGUiOm51bGx9LCJIb3Jpem9udGFsQ29ubmVjdG9yU3R5bGUiOnsiJGlkIjoiMzU0IiwiTGluZUNvbG9yIjp7IiRyZWYiOiIxMDAifSwiTGluZVdlaWdodCI6MS4wLCJMaW5lVHlwZSI6MCwiUGFyZW50U3R5bGUiOm51bGx9LCJWZXJ0aWNhbENvbm5lY3RvclN0eWxlIjp7IiRpZCI6IjM1NSIsIkxpbmVDb2xvciI6eyIkcmVmIjoiMTAzIn0sIkxpbmVXZWlnaHQiOjAuMCwiTGluZVR5cGUiOjAsIlBhcmVudFN0eWxlIjpudWxsfSwiTWFyZ2luIjpudWxsLCJTdGFydERhdGVQb3NpdGlvbiI6MywiRW5kRGF0ZVBvc2l0aW9uIjo0LCJEYXRlSXNWaXNpYmxlIjp0cnVlLCJUaXRsZVBvc2l0aW9uIjowLCJEdXJhdGlvblBvc2l0aW9uIjo2LCJQZXJjZW50YWdlQ29tcGxldGVkUG9zaXRpb24iOjYsIlNwYWNpbmciOjMsIklzQmVsb3dUaW1lYmFuZCI6dHJ1ZSwiUGVyY2VudGFnZUNvbXBsZXRlU2hhcGVPcGFjaXR5IjozNSwiU2hhcGVTdHlsZSI6eyIkaWQiOiIzNTYiLCJNYXJnaW4iOnsiJHJlZiI6IjEwNiJ9LCJQYWRkaW5nIjp7IiRyZWYiOiIxMDcifSwiQmFja2dyb3VuZCI6eyIkaWQiOiIzNTciLCJDb2xvciI6eyIkaWQiOiIzNTgiLCJBIjoyNTUsIlIiOjE1MCwiRyI6MjE0LCJCIjo2Nn19LCJJc1Zpc2libGUiOnRydWUsIldpZHRoIjowLjAsIkhlaWdodCI6MTAuMCwiQm9yZGVyU3R5bGUiOnsiJGlkIjoiMzU5IiwiTGluZUNvbG9yIjp7IiRyZWYiOiIxMTEifSwiTGluZVdlaWdodCI6MC4wLCJMaW5lVHlwZSI6MCwiUGFyZW50U3R5bGUiOm51bGx9LCJQYXJlbnRTdHlsZSI6bnVsbH0sIlRpdGxlU3R5bGUiOnsiJGlkIjoiMzYwIiwiRm9udFNldHRpbmdzIjp7IiRpZCI6IjM2MSIsIkZvbnRTaXplIjoxOCwiRm9udE5hbWUiOiJDYWxpYnJpIiwiSXNCb2xkIjp0cnVlLCJJc0l0YWxpYyI6ZmFsc2UsIklzVW5kZXJsaW5lZCI6ZmFsc2UsIlBhcmVudFN0eWxlIjpudWxsfSwiQXV0b1NpemUiOjIsIkZvcmVncm91bmQiOnsiJGlkIjoiMzYyIiwiQ29sb3IiOnsiJGlkIjoiMzYzIiwiQSI6MjU1LCJSIjowLCJHIjowLCJCIjowfX0sIk1heFdpZHRoIjozMDkuMzMzMzEyOTg4MjgxMjUsIk1heEhlaWdodCI6IkluZmluaXR5IiwiU21hcnRGb3JlZ3JvdW5kSXNBY3RpdmUiOmZhbHNlLCJIb3Jpem9udGFsQWxpZ25tZW50IjowLCJWZXJ0aWNhbEFsaWdubWVudCI6MCwiU21hcnRGb3JlZ3JvdW5kIjpudWxsLCJCYWNrZ3JvdW5kRmlsbFR5cGUiOjAsIk1hcmdpbiI6eyIkcmVmIjoiMTE3In0sIlBhZGRpbmciOnsiJHJlZiI6IjExOCJ9LCJCYWNrZ3JvdW5kIjp7IiRyZWYiOiIxMTkifSwiSXNWaXNpYmxlIjp0cnVlLCJXaWR0aCI6MC4wLCJIZWlnaHQiOjAuMCwiQm9yZGVyU3R5bGUiOnsiJGlkIjoiMzY0IiwiTGluZUNvbG9yIjpudWxsLCJMaW5lV2VpZ2h0IjowLjAsIkxpbmVUeXBlIjowLCJQYXJlbnRTdHlsZSI6bnVsbH0sIlBhcmVudFN0eWxlIjpudWxsfSwiRGF0ZVN0eWxlIjp7IiRpZCI6IjM2NSIsIkZvbnRTZXR0aW5ncyI6eyIkaWQiOiIzNjYiLCJGb250U2l6ZSI6MTMsIkZvbnROYW1lIjoiQ2FsaWJyaSIsIklzQm9sZCI6ZmFsc2UsIklzSXRhbGljIjpmYWxzZSwiSXNVbmRlcmxpbmVkIjpmYWxzZSwiUGFyZW50U3R5bGUiOm51bGx9LCJBdXRvU2l6ZSI6MiwiRm9yZWdyb3VuZCI6eyIkaWQiOiIzNjciLCJDb2xvciI6eyIkaWQiOiIzNjgiLCJBIjoyNTUsIlIiOjY4LCJHIjo4NCwiQiI6MTA2fX0sIk1heFdpZHRoIjo2OC4wLCJNYXhIZWlnaHQiOiJJbmZpbml0eSIsIlNtYXJ0Rm9yZWdyb3VuZElzQWN0aXZlIjpmYWxzZSwiSG9yaXpvbnRhbEFsaWdubWVudCI6MCwiVmVydGljYWxBbGlnbm1lbnQiOjAsIlNtYXJ0Rm9yZWdyb3VuZCI6bnVsbCwiQmFja2dyb3VuZEZpbGxUeXBlIjowLCJNYXJnaW4iOnsiJHJlZiI6IjEyNCJ9LCJQYWRkaW5nIjp7IiRyZWYiOiIxMjUifSwiQmFja2dyb3VuZCI6eyIkcmVmIjoiMTI2In0sIklzVmlzaWJsZSI6dHJ1ZSwiV2lkdGgiOjAuMCwiSGVpZ2h0IjowLjAsIkJvcmRlclN0eWxlIjp7IiRpZCI6IjM2OSIsIkxpbmVDb2xvciI6bnVsbCwiTGluZVdlaWdodCI6MC4wLCJMaW5lVHlwZSI6MCwiUGFyZW50U3R5bGUiOm51bGx9LCJQYXJlbnRTdHlsZSI6bnVsbH0sIkRhdGVGb3JtYXQiOnsiJHJlZiI6IjIwNiJ9LCJJc1Zpc2libGUiOnRydWUsIlBhcmVudFN0eWxlIjpudWxsfSwiSW5kZXgiOjcsIlNtYXJ0RHVyYXRpb25BY3RpdmF0ZWQiOmZhbHNlLCJEYXRlRm9ybWF0Ijp7IiRyZWYiOiIyMDYifSwiSWQiOiJmNzFlYWYwOC03NmM2LTQ1ZjQtOTFkYi01ZjE4YjlhNGFkOWYiLCJJbXBvcnRJZCI6bnVsbCwiVGl0bGUiOiJTbWFsbCBCdXNpbmVzcyBCYW5raW5nIEltcGxlbWVudGF0aW9uIiwiTm90ZSI6bnVsbCwiSHlwZXJsaW5rIjp7IiRpZCI6IjM3MCIsIkFkZHJlc3MiOm51bGwsIlN1YkFkZHJlc3MiOm51bGx9LCJJc0NoYW5nZWQiOmZhbHNlLCJJc05ldyI6ZmFsc2V9LHsiJGlkIjoiMzcxIiwiR3JvdXBOYW1lIjpudWxsLCJTdGFydERhdGUiOiIyMDIwLTAzLTIwVDAwOjAwOjAwWiIsIkVuZERhdGUiOiIyMDIxLTAyLTI2VDIzOjU5OjAwWiIsIlBlcmNlbnRhZ2VDb21wbGV0ZSI6bnVsbCwiU3R5bGUiOnsiJGlkIjoiMzcyIiwiU2hhcGUiOjEsIlNoYXBlVGhpY2tuZXNzIjowLCJEdXJhdGlvbkZvcm1hdCI6MCwiSW5jbHVkZU5vbldvcmtpbmdEYXlzSW5EdXJhdGlvbiI6ZmFsc2UsIlBlcmNlbnRhZ2VDb21wbGV0ZVN0eWxlIjp7IiRpZCI6IjM3MyIsIkZvbnRTZXR0aW5ncyI6eyIkaWQiOiIzNzQiLCJGb250U2l6ZSI6MTAsIkZvbnROYW1lIjoiQ2FsaWJyaSIsIklzQm9sZCI6ZmFsc2UsIklzSXRhbGljIjpmYWxzZSwiSXNVbmRlcmxpbmVkIjpmYWxzZSwiUGFyZW50U3R5bGUiOm51bGx9LCJBdXRvU2l6ZSI6MCwiRm9yZWdyb3VuZCI6eyIkaWQiOiIzNzUiLCJDb2xvciI6eyIkaWQiOiIzNzYiLCJBIjoyNTUsIlIiOjE5MiwiRyI6ODAsIkIiOjc3fX0sIk1heFdpZHRoIjoyMDAuMCwiTWF4SGVpZ2h0IjoiSW5maW5pdHkiLCJTbWFydEZvcmVncm91bmRJc0FjdGl2ZSI6ZmFsc2UsIkhvcml6b250YWxBbGlnbm1lbnQiOjAsIlZlcnRpY2FsQWxpZ25tZW50IjowLCJTbWFydEZvcmVncm91bmQiOm51bGwsIkJhY2tncm91bmRGaWxsVHlwZSI6MCwiTWFyZ2luIjp7IiRyZWYiOiI4OSJ9LCJQYWRkaW5nIjp7IiRyZWYiOiI5MCJ9LCJCYWNrZ3JvdW5kIjp7IiRyZWYiOiI5MSJ9LCJJc1Zpc2libGUiOnRydWUsIldpZHRoIjowLjAsIkhlaWdodCI6MC4wLCJCb3JkZXJTdHlsZSI6eyIkaWQiOiIzNzciLCJMaW5lQ29sb3IiOm51bGwsIkxpbmVXZWlnaHQiOjAuMCwiTGluZVR5cGUiOjAsIlBhcmVudFN0eWxlIjpudWxsfSwiUGFyZW50U3R5bGUiOm51bGx9LCJEdXJhdGlvblN0eWxlIjp7IiRpZCI6IjM3OCIsIkZvbnRTZXR0aW5ncyI6eyIkaWQiOiIzNzkiLCJGb250U2l6ZSI6MTAsIkZvbnROYW1lIjoiQ2FsaWJyaSIsIklzQm9sZCI6ZmFsc2UsIklzSXRhbGljIjpmYWxzZSwiSXNVbmRlcmxpbmVkIjpmYWxzZSwiUGFyZW50U3R5bGUiOm51bGx9LCJBdXRvU2l6ZSI6MCwiRm9yZWdyb3VuZCI6eyIkcmVmIjoiOTQifSwiTWF4V2lkdGgiOjIwMC4wLCJNYXhIZWlnaHQiOiJJbmZpbml0eSIsIlNtYXJ0Rm9yZWdyb3VuZElzQWN0aXZlIjpmYWxzZSwiSG9yaXpvbnRhbEFsaWdubWVudCI6MCwiVmVydGljYWxBbGlnbm1lbnQiOjAsIlNtYXJ0Rm9yZWdyb3VuZCI6bnVsbCwiQmFja2dyb3VuZEZpbGxUeXBlIjowLCJNYXJnaW4iOnsiJHJlZiI6Ijk2In0sIlBhZGRpbmciOnsiJHJlZiI6Ijk3In0sIkJhY2tncm91bmQiOnsiJHJlZiI6Ijk4In0sIklzVmlzaWJsZSI6dHJ1ZSwiV2lkdGgiOjAuMCwiSGVpZ2h0IjowLjAsIkJvcmRlclN0eWxlIjp7IiRpZCI6IjM4MCIsIkxpbmVDb2xvciI6bnVsbCwiTGluZVdlaWdodCI6MC4wLCJMaW5lVHlwZSI6MCwiUGFyZW50U3R5bGUiOm51bGx9LCJQYXJlbnRTdHlsZSI6bnVsbH0sIkhvcml6b250YWxDb25uZWN0b3JTdHlsZSI6eyIkaWQiOiIzODEiLCJMaW5lQ29sb3IiOnsiJHJlZiI6IjEwMCJ9LCJMaW5lV2VpZ2h0IjoxLjAsIkxpbmVUeXBlIjowLCJQYXJlbnRTdHlsZSI6bnVsbH0sIlZlcnRpY2FsQ29ubmVjdG9yU3R5bGUiOnsiJGlkIjoiMzgyIiwiTGluZUNvbG9yIjp7IiRyZWYiOiIxMDMifSwiTGluZVdlaWdodCI6MC4wLCJMaW5lVHlwZSI6MCwiUGFyZW50U3R5bGUiOm51bGx9LCJNYXJnaW4iOm51bGwsIlN0YXJ0RGF0ZVBvc2l0aW9uIjozLCJFbmREYXRlUG9zaXRpb24iOjQsIkRhdGVJc1Zpc2libGUiOnRydWUsIlRpdGxlUG9zaXRpb24iOjAsIkR1cmF0aW9uUG9zaXRpb24iOjYsIlBlcmNlbnRhZ2VDb21wbGV0ZWRQb3NpdGlvbiI6NiwiU3BhY2luZyI6MywiSXNCZWxvd1RpbWViYW5kIjp0cnVlLCJQZXJjZW50YWdlQ29tcGxldGVTaGFwZU9wYWNpdHkiOjM1LCJTaGFwZVN0eWxlIjp7IiRpZCI6IjM4MyIsIk1hcmdpbiI6eyIkcmVmIjoiMTA2In0sIlBhZGRpbmciOnsiJHJlZiI6IjEwNyJ9LCJCYWNrZ3JvdW5kIjp7IiRpZCI6IjM4NCIsIkNvbG9yIjp7IiRpZCI6IjM4NSIsIkEiOjI1NSwiUiI6MTUwLCJHIjoyMTQsIkIiOjY2fX0sIklzVmlzaWJsZSI6dHJ1ZSwiV2lkdGgiOjAuMCwiSGVpZ2h0IjoxMC4wLCJCb3JkZXJTdHlsZSI6eyIkaWQiOiIzODYiLCJMaW5lQ29sb3IiOnsiJHJlZiI6IjExMSJ9LCJMaW5lV2VpZ2h0IjowLjAsIkxpbmVUeXBlIjowLCJQYXJlbnRTdHlsZSI6bnVsbH0sIlBhcmVudFN0eWxlIjpudWxsfSwiVGl0bGVTdHlsZSI6eyIkaWQiOiIzODciLCJGb250U2V0dGluZ3MiOnsiJGlkIjoiMzg4IiwiRm9udFNpemUiOjE4LCJGb250TmFtZSI6IkNhbGlicmkiLCJJc0JvbGQiOnRydWUsIklzSXRhbGljIjpmYWxzZSwiSXNVbmRlcmxpbmVkIjpmYWxzZSwiUGFyZW50U3R5bGUiOm51bGx9LCJBdXRvU2l6ZSI6MiwiRm9yZWdyb3VuZCI6eyIkaWQiOiIzODkiLCJDb2xvciI6eyIkaWQiOiIzOTAiLCJBIjoyNTUsIlIiOjAsIkciOjAsIkIiOjB9fSwiTWF4V2lkdGgiOjM4Ni42NjY2ODcwMTE3MTg3NSwiTWF4SGVpZ2h0IjoiSW5maW5pdHkiLCJTbWFydEZvcmVncm91bmRJc0FjdGl2ZSI6ZmFsc2UsIkhvcml6b250YWxBbGlnbm1lbnQiOjAsIlZlcnRpY2FsQWxpZ25tZW50IjowLCJTbWFydEZvcmVncm91bmQiOm51bGwsIkJhY2tncm91bmRGaWxsVHlwZSI6MCwiTWFyZ2luIjp7IiRyZWYiOiIxMTcifSwiUGFkZGluZyI6eyIkcmVmIjoiMTE4In0sIkJhY2tncm91bmQiOnsiJHJlZiI6IjExOSJ9LCJJc1Zpc2libGUiOnRydWUsIldpZHRoIjowLjAsIkhlaWdodCI6MC4wLCJCb3JkZXJTdHlsZSI6eyIkaWQiOiIzOTEiLCJMaW5lQ29sb3IiOm51bGwsIkxpbmVXZWlnaHQiOjAuMCwiTGluZVR5cGUiOjAsIlBhcmVudFN0eWxlIjpudWxsfSwiUGFyZW50U3R5bGUiOm51bGx9LCJEYXRlU3R5bGUiOnsiJGlkIjoiMzkyIiwiRm9udFNldHRpbmdzIjp7IiRpZCI6IjM5MyIsIkZvbnRTaXplIjoxMywiRm9udE5hbWUiOiJDYWxpYnJpIiwiSXNCb2xkIjpmYWxzZSwiSXNJdGFsaWMiOmZhbHNlLCJJc1VuZGVybGluZWQiOmZhbHNlLCJQYXJlbnRTdHlsZSI6bnVsbH0sIkF1dG9TaXplIjoyLCJGb3JlZ3JvdW5kIjp7IiRpZCI6IjM5NCIsIkNvbG9yIjp7IiRpZCI6IjM5NSIsIkEiOjI1NSwiUiI6NjgsIkciOjg0LCJCIjoxMDZ9fSwiTWF4V2lkdGgiOjcwLjY2NjY5NDY0MTExMzI4MSwiTWF4SGVpZ2h0IjoiSW5maW5pdHkiLCJTbWFydEZvcmVncm91bmRJc0FjdGl2ZSI6ZmFsc2UsIkhvcml6b250YWxBbGlnbm1lbnQiOjAsIlZlcnRpY2FsQWxpZ25tZW50IjowLCJTbWFydEZvcmVncm91bmQiOm51bGwsIkJhY2tncm91bmRGaWxsVHlwZSI6MCwiTWFyZ2luIjp7IiRyZWYiOiIxMjQifSwiUGFkZGluZyI6eyIkcmVmIjoiMTI1In0sIkJhY2tncm91bmQiOnsiJHJlZiI6IjEyNiJ9LCJJc1Zpc2libGUiOnRydWUsIldpZHRoIjowLjAsIkhlaWdodCI6MC4wLCJCb3JkZXJTdHlsZSI6eyIkaWQiOiIzOTYiLCJMaW5lQ29sb3IiOm51bGwsIkxpbmVXZWlnaHQiOjAuMCwiTGluZVR5cGUiOjAsIlBhcmVudFN0eWxlIjpudWxsfSwiUGFyZW50U3R5bGUiOm51bGx9LCJEYXRlRm9ybWF0Ijp7IiRyZWYiOiIyMDYifSwiSXNWaXNpYmxlIjp0cnVlLCJQYXJlbnRTdHlsZSI6bnVsbH0sIkluZGV4Ijo5LCJTbWFydER1cmF0aW9uQWN0aXZhdGVkIjpmYWxzZSwiRGF0ZUZvcm1hdCI6eyIkcmVmIjoiMjA2In0sIklkIjoiN2RhNDI3NGEtZjNkNS00MjBhLWFkZjQtYWFjZWQ4NjFhY2FjIiwiSW1wb3J0SWQiOm51bGwsIlRpdGxlIjoiUGVyc29uYWwgQmFua2luZyBJbXBsZW1lbnRhdGlvbiAoR28gTGl2ZSBSZWFkeSkiLCJOb3RlIjpudWxsLCJIeXBlcmxpbmsiOnsiJGlkIjoiMzk3IiwiQWRkcmVzcyI6bnVsbCwiU3ViQWRkcmVzcyI6bnVsbH0sIklzQ2hhbmdlZCI6ZmFsc2UsIklzTmV3IjpmYWxzZX0seyIkaWQiOiIzOTgiLCJHcm91cE5hbWUiOm51bGwsIlN0YXJ0RGF0ZSI6IjIwMjAtMTAtMDVUMDA6MDA6MDBaIiwiRW5kRGF0ZSI6IjIwMjEtMDYtMjlUMjM6NTk6MDBaIiwiUGVyY2VudGFnZUNvbXBsZXRlIjpudWxsLCJTdHlsZSI6eyIkaWQiOiIzOTkiLCJTaGFwZSI6MSwiU2hhcGVUaGlja25lc3MiOjAsIkR1cmF0aW9uRm9ybWF0IjowLCJJbmNsdWRlTm9uV29ya2luZ0RheXNJbkR1cmF0aW9uIjpmYWxzZSwiUGVyY2VudGFnZUNvbXBsZXRlU3R5bGUiOnsiJGlkIjoiNDAwIiwiRm9udFNldHRpbmdzIjp7IiRpZCI6IjQwMSIsIkZvbnRTaXplIjoxMCwiRm9udE5hbWUiOiJDYWxpYnJpIiwiSXNCb2xkIjpmYWxzZSwiSXNJdGFsaWMiOmZhbHNlLCJJc1VuZGVybGluZWQiOmZhbHNlLCJQYXJlbnRTdHlsZSI6bnVsbH0sIkF1dG9TaXplIjowLCJGb3JlZ3JvdW5kIjp7IiRpZCI6IjQwMiIsIkNvbG9yIjp7IiRpZCI6IjQwMyIsIkEiOjI1NSwiUiI6MTkyLCJHIjo4MCwiQiI6Nzd9fSwiTWF4V2lkdGgiOjIwMC4wLCJNYXhIZWlnaHQiOiJJbmZpbml0eSIsIlNtYXJ0Rm9yZWdyb3VuZElzQWN0aXZlIjpmYWxzZSwiSG9yaXpvbnRhbEFsaWdubWVudCI6MCwiVmVydGljYWxBbGlnbm1lbnQiOjAsIlNtYXJ0Rm9yZWdyb3VuZCI6bnVsbCwiQmFja2dyb3VuZEZpbGxUeXBlIjowLCJNYXJnaW4iOnsiJHJlZiI6Ijg5In0sIlBhZGRpbmciOnsiJHJlZiI6IjkwIn0sIkJhY2tncm91bmQiOnsiJHJlZiI6IjkxIn0sIklzVmlzaWJsZSI6dHJ1ZSwiV2lkdGgiOjAuMCwiSGVpZ2h0IjowLjAsIkJvcmRlclN0eWxlIjp7IiRpZCI6IjQwNCIsIkxpbmVDb2xvciI6bnVsbCwiTGluZVdlaWdodCI6MC4wLCJMaW5lVHlwZSI6MCwiUGFyZW50U3R5bGUiOm51bGx9LCJQYXJlbnRTdHlsZSI6bnVsbH0sIkR1cmF0aW9uU3R5bGUiOnsiJGlkIjoiNDA1IiwiRm9udFNldHRpbmdzIjp7IiRpZCI6IjQwNiIsIkZvbnRTaXplIjoxMCwiRm9udE5hbWUiOiJDYWxpYnJpIiwiSXNCb2xkIjpmYWxzZSwiSXNJdGFsaWMiOmZhbHNlLCJJc1VuZGVybGluZWQiOmZhbHNlLCJQYXJlbnRTdHlsZSI6bnVsbH0sIkF1dG9TaXplIjowLCJGb3JlZ3JvdW5kIjp7IiRyZWYiOiI5NCJ9LCJNYXhXaWR0aCI6MjAwLjAsIk1heEhlaWdodCI6IkluZmluaXR5IiwiU21hcnRGb3JlZ3JvdW5kSXNBY3RpdmUiOmZhbHNlLCJIb3Jpem9udGFsQWxpZ25tZW50IjowLCJWZXJ0aWNhbEFsaWdubWVudCI6MCwiU21hcnRGb3JlZ3JvdW5kIjpudWxsLCJCYWNrZ3JvdW5kRmlsbFR5cGUiOjAsIk1hcmdpbiI6eyIkcmVmIjoiOTYifSwiUGFkZGluZyI6eyIkcmVmIjoiOTcifSwiQmFja2dyb3VuZCI6eyIkcmVmIjoiOTgifSwiSXNWaXNpYmxlIjp0cnVlLCJXaWR0aCI6MC4wLCJIZWlnaHQiOjAuMCwiQm9yZGVyU3R5bGUiOnsiJGlkIjoiNDA3IiwiTGluZUNvbG9yIjpudWxsLCJMaW5lV2VpZ2h0IjowLjAsIkxpbmVUeXBlIjowLCJQYXJlbnRTdHlsZSI6bnVsbH0sIlBhcmVudFN0eWxlIjpudWxsfSwiSG9yaXpvbnRhbENvbm5lY3RvclN0eWxlIjp7IiRpZCI6IjQwOCIsIkxpbmVDb2xvciI6eyIkcmVmIjoiMTAwIn0sIkxpbmVXZWlnaHQiOjEuMCwiTGluZVR5cGUiOjAsIlBhcmVudFN0eWxlIjpudWxsfSwiVmVydGljYWxDb25uZWN0b3JTdHlsZSI6eyIkaWQiOiI0MDkiLCJMaW5lQ29sb3IiOnsiJHJlZiI6IjEwMyJ9LCJMaW5lV2VpZ2h0IjowLjAsIkxpbmVUeXBlIjowLCJQYXJlbnRTdHlsZSI6bnVsbH0sIk1hcmdpbiI6bnVsbCwiU3RhcnREYXRlUG9zaXRpb24iOjMsIkVuZERhdGVQb3NpdGlvbiI6NCwiRGF0ZUlzVmlzaWJsZSI6dHJ1ZSwiVGl0bGVQb3NpdGlvbiI6MCwiRHVyYXRpb25Qb3NpdGlvbiI6NiwiUGVyY2VudGFnZUNvbXBsZXRlZFBvc2l0aW9uIjo2LCJTcGFjaW5nIjozLCJJc0JlbG93VGltZWJhbmQiOnRydWUsIlBlcmNlbnRhZ2VDb21wbGV0ZVNoYXBlT3BhY2l0eSI6MzUsIlNoYXBlU3R5bGUiOnsiJGlkIjoiNDEwIiwiTWFyZ2luIjp7IiRyZWYiOiIxMDYifSwiUGFkZGluZyI6eyIkcmVmIjoiMTA3In0sIkJhY2tncm91bmQiOnsiJGlkIjoiNDExIiwiQ29sb3IiOnsiJGlkIjoiNDEyIiwiQSI6MjU1LCJSIjoxNTAsIkciOjIxNCwiQiI6NjZ9fSwiSXNWaXNpYmxlIjp0cnVlLCJXaWR0aCI6MC4wLCJIZWlnaHQiOjEwLjAsIkJvcmRlclN0eWxlIjp7IiRpZCI6IjQxMyIsIkxpbmVDb2xvciI6eyIkcmVmIjoiMTExIn0sIkxpbmVXZWlnaHQiOjAuMCwiTGluZVR5cGUiOjAsIlBhcmVudFN0eWxlIjpudWxsfSwiUGFyZW50U3R5bGUiOm51bGx9LCJUaXRsZVN0eWxlIjp7IiRpZCI6IjQxNCIsIkZvbnRTZXR0aW5ncyI6eyIkaWQiOiI0MTUiLCJGb250U2l6ZSI6MTgsIkZvbnROYW1lIjoiQ2FsaWJyaSIsIklzQm9sZCI6dHJ1ZSwiSXNJdGFsaWMiOmZhbHNlLCJJc1VuZGVybGluZWQiOmZhbHNlLCJQYXJlbnRTdHlsZSI6bnVsbH0sIkF1dG9TaXplIjoyLCJGb3JlZ3JvdW5kIjp7IiRpZCI6IjQxNiIsIkNvbG9yIjp7IiRpZCI6IjQxNyIsIkEiOjI1NSwiUiI6MCwiRyI6MCwiQiI6MH19LCJNYXhXaWR0aCI6MjczLjMzMzMxMjk4ODI4MTI1LCJNYXhIZWlnaHQiOiJJbmZpbml0eSIsIlNtYXJ0Rm9yZWdyb3VuZElzQWN0aXZlIjpmYWxzZSwiSG9yaXpvbnRhbEFsaWdubWVudCI6MCwiVmVydGljYWxBbGlnbm1lbnQiOjAsIlNtYXJ0Rm9yZWdyb3VuZCI6bnVsbCwiQmFja2dyb3VuZEZpbGxUeXBlIjowLCJNYXJnaW4iOnsiJHJlZiI6IjExNyJ9LCJQYWRkaW5nIjp7IiRyZWYiOiIxMTgifSwiQmFja2dyb3VuZCI6eyIkcmVmIjoiMTE5In0sIklzVmlzaWJsZSI6dHJ1ZSwiV2lkdGgiOjAuMCwiSGVpZ2h0IjowLjAsIkJvcmRlclN0eWxlIjp7IiRpZCI6IjQxOCIsIkxpbmVDb2xvciI6bnVsbCwiTGluZVdlaWdodCI6MC4wLCJMaW5lVHlwZSI6MCwiUGFyZW50U3R5bGUiOm51bGx9LCJQYXJlbnRTdHlsZSI6bnVsbH0sIkRhdGVTdHlsZSI6eyIkaWQiOiI0MTkiLCJGb250U2V0dGluZ3MiOnsiJGlkIjoiNDIwIiwiRm9udFNpemUiOjEzLCJGb250TmFtZSI6IkNhbGlicmkiLCJJc0JvbGQiOmZhbHNlLCJJc0l0YWxpYyI6ZmFsc2UsIklzVW5kZXJsaW5lZCI6ZmFsc2UsIlBhcmVudFN0eWxlIjpudWxsfSwiQXV0b1NpemUiOjIsIkZvcmVncm91bmQiOnsiJGlkIjoiNDIxIiwiQ29sb3IiOnsiJGlkIjoiNDIyIiwiQSI6MjU1LCJSIjo2OCwiRyI6ODQsIkIiOjEwNn19LCJNYXhXaWR0aCI6NjkuMzMzMzA1MzU4ODg2NzE5LCJNYXhIZWlnaHQiOiJJbmZpbml0eSIsIlNtYXJ0Rm9yZWdyb3VuZElzQWN0aXZlIjpmYWxzZSwiSG9yaXpvbnRhbEFsaWdubWVudCI6MCwiVmVydGljYWxBbGlnbm1lbnQiOjAsIlNtYXJ0Rm9yZWdyb3VuZCI6bnVsbCwiQmFja2dyb3VuZEZpbGxUeXBlIjowLCJNYXJnaW4iOnsiJHJlZiI6IjEyNCJ9LCJQYWRkaW5nIjp7IiRyZWYiOiIxMjUifSwiQmFja2dyb3VuZCI6eyIkcmVmIjoiMTI2In0sIklzVmlzaWJsZSI6dHJ1ZSwiV2lkdGgiOjAuMCwiSGVpZ2h0IjowLjAsIkJvcmRlclN0eWxlIjp7IiRpZCI6IjQyMyIsIkxpbmVDb2xvciI6bnVsbCwiTGluZVdlaWdodCI6MC4wLCJMaW5lVHlwZSI6MCwiUGFyZW50U3R5bGUiOm51bGx9LCJQYXJlbnRTdHlsZSI6bnVsbH0sIkRhdGVGb3JtYXQiOnsiJHJlZiI6IjIwNiJ9LCJJc1Zpc2libGUiOnRydWUsIlBhcmVudFN0eWxlIjpudWxsfSwiSW5kZXgiOjEwLCJTbWFydER1cmF0aW9uQWN0aXZhdGVkIjpmYWxzZSwiRGF0ZUZvcm1hdCI6eyIkcmVmIjoiMjA2In0sIklkIjoiNGNlYTQ0NTItZGJmYi00N2I1LWJkMTEtNWQ1YzJhYzFhMWJhIiwiSW1wb3J0SWQiOm51bGwsIlRpdGxlIjoiQ29ycG9yYXRlIEJhbmtpbmcgSW1wbGVtZW50YXRpb24iLCJOb3RlIjpudWxsLCJIeXBlcmxpbmsiOnsiJGlkIjoiNDI0IiwiQWRkcmVzcyI6bnVsbCwiU3ViQWRkcmVzcyI6bnVsbH0sIklzQ2hhbmdlZCI6ZmFsc2UsIklzTmV3IjpmYWxzZX1dLCJTd2ltbGFuZXMiOltdLCJNc1Byb2plY3RJdGVtc1RyZWUiOnsiJGlkIjoiNDI1IiwiUm9vdCI6eyJJbXBvcnRJZCI6bnVsbCwiSXNJbXBvcnRlZCI6ZmFsc2UsIkNoaWxkcmVuIjpbXX19LCJNZXRhZGF0YSI6eyIkaWQiOiI0MjYiLCJSZWNlbnRDb2xvcnNDb2xsZWN0aW9uIjoiW1wiI0ZGOTZENjQyXCIsXCIjRkYzNTYxOTVcIixcIiNGRjAwOUFBNlwiLFwiI0ZGMUFBQTQyXCIsXCIjRkZGRkQyMDBcIixcIiNGRjZGMzE5OFwiLFwiI0ZGMkRDQ0QzXCIsXCIjRkY4NDc1NEVcIl0ifSwiU2V0dGluZ3MiOnsiJGlkIjoiNDI3IiwiSW1wYU9wdGlvbnMiOnsiJGlkIjoiNDI4IiwiTGVmdFRvUmlnaHQiOmZhbHNlLCJQYXlsb2FkT3B0aW9ucyI6Mn0sIlVzZUNvbXByZXNzaW9uIjpmYWxzZSwiQ29tcHJlc2lvblBlcmNlbnRhZ2UiOjUwLjAsIkluYWN0aXZlSW50ZXJ2YWxXaWR0aFRocmVzaG9sZCI6MzAuMCwiSW5hY3RpdmVJbnRlcnZhbFdpZHRoIjoxLjAsIlNwbGl0VGFza3MiOmZhbHNlLCJVc2VDbHVzdGVyIjpmYWxzZSwiRXBzaWxvbiI6MC4wLCJNaW5Qb2ludHNUb0Zvcm1BQ2x1c3RlciI6MiwiR2VuZXJhdGVJbnZpc2libGVTaGFwZXMiOmZhbHNlLCJTbWFydFRpbWVsaW5lVGFza1BlcmNlbnRhZ2VGaXQiOmZhbHNlfSwiSXNOZXciOnRydWUsIkltcG9ydFR5cGUiOjAsIkZpbGVQYXRoIjpudWxsLCJUaW1lQ29uZmlndXJhdGlvbiI6eyIkaWQiOiI0MjkiLCJVc2VUaW1lIjpmYWxzZSwiV29ya0RheVN0YXJ0IjoiMDA6MDA6MDAiLCJXb3JrRGF5RW5kIjoiMjM6NTk6MDAifSwiTGFzdFVzZWRUZW1wbGF0ZUlkIjoiY2MyNmY4NjMtMjdjZS00ODBlLWE1ODktYjNmMTJmMmQ2ZWIwIn0="/>
</p:tagLst>
</file>

<file path=ppt/tags/tag70.xml><?xml version="1.0" encoding="utf-8"?>
<p:tagLst xmlns:a="http://schemas.openxmlformats.org/drawingml/2006/main" xmlns:r="http://schemas.openxmlformats.org/officeDocument/2006/relationships" xmlns:p="http://schemas.openxmlformats.org/presentationml/2006/main">
  <p:tag name="OTLMARKERSHAPE" val="OTL"/>
</p:tagLst>
</file>

<file path=ppt/tags/tag71.xml><?xml version="1.0" encoding="utf-8"?>
<p:tagLst xmlns:a="http://schemas.openxmlformats.org/drawingml/2006/main" xmlns:r="http://schemas.openxmlformats.org/officeDocument/2006/relationships" xmlns:p="http://schemas.openxmlformats.org/presentationml/2006/main">
  <p:tag name="OTLMARKERSHAPE" val="OTL"/>
</p:tagLst>
</file>

<file path=ppt/tags/tag72.xml><?xml version="1.0" encoding="utf-8"?>
<p:tagLst xmlns:a="http://schemas.openxmlformats.org/drawingml/2006/main" xmlns:r="http://schemas.openxmlformats.org/officeDocument/2006/relationships" xmlns:p="http://schemas.openxmlformats.org/presentationml/2006/main">
  <p:tag name="OTLMARKERSHAPE" val="OTL"/>
</p:tagLst>
</file>

<file path=ppt/tags/tag73.xml><?xml version="1.0" encoding="utf-8"?>
<p:tagLst xmlns:a="http://schemas.openxmlformats.org/drawingml/2006/main" xmlns:r="http://schemas.openxmlformats.org/officeDocument/2006/relationships" xmlns:p="http://schemas.openxmlformats.org/presentationml/2006/main">
  <p:tag name="OTLMARKERSHAPE" val="OTL"/>
</p:tagLst>
</file>

<file path=ppt/tags/tag74.xml><?xml version="1.0" encoding="utf-8"?>
<p:tagLst xmlns:a="http://schemas.openxmlformats.org/drawingml/2006/main" xmlns:r="http://schemas.openxmlformats.org/officeDocument/2006/relationships" xmlns:p="http://schemas.openxmlformats.org/presentationml/2006/main">
  <p:tag name="OTLMARKERSHAPE" val="OTL"/>
</p:tagLst>
</file>

<file path=ppt/tags/tag75.xml><?xml version="1.0" encoding="utf-8"?>
<p:tagLst xmlns:a="http://schemas.openxmlformats.org/drawingml/2006/main" xmlns:r="http://schemas.openxmlformats.org/officeDocument/2006/relationships" xmlns:p="http://schemas.openxmlformats.org/presentationml/2006/main">
  <p:tag name="OTLMARKERSHAPE" val="OTL"/>
</p:tagLst>
</file>

<file path=ppt/tags/tag76.xml><?xml version="1.0" encoding="utf-8"?>
<p:tagLst xmlns:a="http://schemas.openxmlformats.org/drawingml/2006/main" xmlns:r="http://schemas.openxmlformats.org/officeDocument/2006/relationships" xmlns:p="http://schemas.openxmlformats.org/presentationml/2006/main">
  <p:tag name="OTLMARKERSHAPE" val="OTL"/>
</p:tagLst>
</file>

<file path=ppt/tags/tag77.xml><?xml version="1.0" encoding="utf-8"?>
<p:tagLst xmlns:a="http://schemas.openxmlformats.org/drawingml/2006/main" xmlns:r="http://schemas.openxmlformats.org/officeDocument/2006/relationships" xmlns:p="http://schemas.openxmlformats.org/presentationml/2006/main">
  <p:tag name="OTLMARKERSHAPE" val="OTL"/>
</p:tagLst>
</file>

<file path=ppt/tags/tag78.xml><?xml version="1.0" encoding="utf-8"?>
<p:tagLst xmlns:a="http://schemas.openxmlformats.org/drawingml/2006/main" xmlns:r="http://schemas.openxmlformats.org/officeDocument/2006/relationships" xmlns:p="http://schemas.openxmlformats.org/presentationml/2006/main">
  <p:tag name="OTLMARKERSHAPE" val="OTL"/>
</p:tagLst>
</file>

<file path=ppt/tags/tag79.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Lst>
</file>

<file path=ppt/tags/tag80.xml><?xml version="1.0" encoding="utf-8"?>
<p:tagLst xmlns:a="http://schemas.openxmlformats.org/drawingml/2006/main" xmlns:r="http://schemas.openxmlformats.org/officeDocument/2006/relationships" xmlns:p="http://schemas.openxmlformats.org/presentationml/2006/main">
  <p:tag name="OTLMARKERSHAPE" val="OTL"/>
</p:tagLst>
</file>

<file path=ppt/tags/tag81.xml><?xml version="1.0" encoding="utf-8"?>
<p:tagLst xmlns:a="http://schemas.openxmlformats.org/drawingml/2006/main" xmlns:r="http://schemas.openxmlformats.org/officeDocument/2006/relationships" xmlns:p="http://schemas.openxmlformats.org/presentationml/2006/main">
  <p:tag name="OTLMARKERSHAPE" val="OTL"/>
</p:tagLst>
</file>

<file path=ppt/tags/tag82.xml><?xml version="1.0" encoding="utf-8"?>
<p:tagLst xmlns:a="http://schemas.openxmlformats.org/drawingml/2006/main" xmlns:r="http://schemas.openxmlformats.org/officeDocument/2006/relationships" xmlns:p="http://schemas.openxmlformats.org/presentationml/2006/main">
  <p:tag name="OTLMARKERSHAPE" val="OTL"/>
</p:tagLst>
</file>

<file path=ppt/tags/tag83.xml><?xml version="1.0" encoding="utf-8"?>
<p:tagLst xmlns:a="http://schemas.openxmlformats.org/drawingml/2006/main" xmlns:r="http://schemas.openxmlformats.org/officeDocument/2006/relationships" xmlns:p="http://schemas.openxmlformats.org/presentationml/2006/main">
  <p:tag name="OTLMARKERSHAPE" val="OTL"/>
</p:tagLst>
</file>

<file path=ppt/tags/tag84.xml><?xml version="1.0" encoding="utf-8"?>
<p:tagLst xmlns:a="http://schemas.openxmlformats.org/drawingml/2006/main" xmlns:r="http://schemas.openxmlformats.org/officeDocument/2006/relationships" xmlns:p="http://schemas.openxmlformats.org/presentationml/2006/main">
  <p:tag name="OTLMARKERSHAPE" val="OTL"/>
</p:tagLst>
</file>

<file path=ppt/tags/tag85.xml><?xml version="1.0" encoding="utf-8"?>
<p:tagLst xmlns:a="http://schemas.openxmlformats.org/drawingml/2006/main" xmlns:r="http://schemas.openxmlformats.org/officeDocument/2006/relationships" xmlns:p="http://schemas.openxmlformats.org/presentationml/2006/main">
  <p:tag name="OTLMARKERSHAPE" val="OTL"/>
</p:tagLst>
</file>

<file path=ppt/tags/tag86.xml><?xml version="1.0" encoding="utf-8"?>
<p:tagLst xmlns:a="http://schemas.openxmlformats.org/drawingml/2006/main" xmlns:r="http://schemas.openxmlformats.org/officeDocument/2006/relationships" xmlns:p="http://schemas.openxmlformats.org/presentationml/2006/main">
  <p:tag name="OTLMARKERSHAPE" val="OTL"/>
</p:tagLst>
</file>

<file path=ppt/tags/tag87.xml><?xml version="1.0" encoding="utf-8"?>
<p:tagLst xmlns:a="http://schemas.openxmlformats.org/drawingml/2006/main" xmlns:r="http://schemas.openxmlformats.org/officeDocument/2006/relationships" xmlns:p="http://schemas.openxmlformats.org/presentationml/2006/main">
  <p:tag name="OTLMARKERSHAPE" val="OTL"/>
</p:tagLst>
</file>

<file path=ppt/tags/tag88.xml><?xml version="1.0" encoding="utf-8"?>
<p:tagLst xmlns:a="http://schemas.openxmlformats.org/drawingml/2006/main" xmlns:r="http://schemas.openxmlformats.org/officeDocument/2006/relationships" xmlns:p="http://schemas.openxmlformats.org/presentationml/2006/main">
  <p:tag name="OTLMARKERSHAPE" val="OTL"/>
</p:tagLst>
</file>

<file path=ppt/tags/tag89.xml><?xml version="1.0" encoding="utf-8"?>
<p:tagLst xmlns:a="http://schemas.openxmlformats.org/drawingml/2006/main" xmlns:r="http://schemas.openxmlformats.org/officeDocument/2006/relationships" xmlns:p="http://schemas.openxmlformats.org/presentationml/2006/main">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OTLMARKERSHAPE" val="OTL"/>
</p:tagLst>
</file>

<file path=ppt/tags/tag90.xml><?xml version="1.0" encoding="utf-8"?>
<p:tagLst xmlns:a="http://schemas.openxmlformats.org/drawingml/2006/main" xmlns:r="http://schemas.openxmlformats.org/officeDocument/2006/relationships" xmlns:p="http://schemas.openxmlformats.org/presentationml/2006/main">
  <p:tag name="OTLMARKERSHAPE" val="OTL"/>
</p:tagLst>
</file>

<file path=ppt/tags/tag91.xml><?xml version="1.0" encoding="utf-8"?>
<p:tagLst xmlns:a="http://schemas.openxmlformats.org/drawingml/2006/main" xmlns:r="http://schemas.openxmlformats.org/officeDocument/2006/relationships" xmlns:p="http://schemas.openxmlformats.org/presentationml/2006/main">
  <p:tag name="OTLMARKERSHAPE" val="OTL"/>
</p:tagLst>
</file>

<file path=ppt/tags/tag92.xml><?xml version="1.0" encoding="utf-8"?>
<p:tagLst xmlns:a="http://schemas.openxmlformats.org/drawingml/2006/main" xmlns:r="http://schemas.openxmlformats.org/officeDocument/2006/relationships" xmlns:p="http://schemas.openxmlformats.org/presentationml/2006/main">
  <p:tag name="OTLMARKERSHAPE" val="OTL"/>
</p:tagLst>
</file>

<file path=ppt/tags/tag93.xml><?xml version="1.0" encoding="utf-8"?>
<p:tagLst xmlns:a="http://schemas.openxmlformats.org/drawingml/2006/main" xmlns:r="http://schemas.openxmlformats.org/officeDocument/2006/relationships" xmlns:p="http://schemas.openxmlformats.org/presentationml/2006/main">
  <p:tag name="OTLMARKERSHAPE" val="OTL"/>
</p:tagLst>
</file>

<file path=ppt/tags/tag94.xml><?xml version="1.0" encoding="utf-8"?>
<p:tagLst xmlns:a="http://schemas.openxmlformats.org/drawingml/2006/main" xmlns:r="http://schemas.openxmlformats.org/officeDocument/2006/relationships" xmlns:p="http://schemas.openxmlformats.org/presentationml/2006/main">
  <p:tag name="OTLMARKERSHAPE" val="OTL"/>
</p:tagLst>
</file>

<file path=ppt/tags/tag95.xml><?xml version="1.0" encoding="utf-8"?>
<p:tagLst xmlns:a="http://schemas.openxmlformats.org/drawingml/2006/main" xmlns:r="http://schemas.openxmlformats.org/officeDocument/2006/relationships" xmlns:p="http://schemas.openxmlformats.org/presentationml/2006/main">
  <p:tag name="OTLMARKERSHAPE" val="OTL"/>
</p:tagLst>
</file>

<file path=ppt/tags/tag96.xml><?xml version="1.0" encoding="utf-8"?>
<p:tagLst xmlns:a="http://schemas.openxmlformats.org/drawingml/2006/main" xmlns:r="http://schemas.openxmlformats.org/officeDocument/2006/relationships" xmlns:p="http://schemas.openxmlformats.org/presentationml/2006/main">
  <p:tag name="OTLMARKERSHAPE" val="OTL"/>
</p:tagLst>
</file>

<file path=ppt/tags/tag97.xml><?xml version="1.0" encoding="utf-8"?>
<p:tagLst xmlns:a="http://schemas.openxmlformats.org/drawingml/2006/main" xmlns:r="http://schemas.openxmlformats.org/officeDocument/2006/relationships" xmlns:p="http://schemas.openxmlformats.org/presentationml/2006/main">
  <p:tag name="OTLMARKERSHAPE" val="OTL"/>
</p:tagLst>
</file>

<file path=ppt/tags/tag98.xml><?xml version="1.0" encoding="utf-8"?>
<p:tagLst xmlns:a="http://schemas.openxmlformats.org/drawingml/2006/main" xmlns:r="http://schemas.openxmlformats.org/officeDocument/2006/relationships" xmlns:p="http://schemas.openxmlformats.org/presentationml/2006/main">
  <p:tag name="OTLMARKERSHAPE" val="OTL"/>
</p:tagLst>
</file>

<file path=ppt/tags/tag99.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Title Slide Option 1">
  <a:themeElements>
    <a:clrScheme name="CWBG Corporate Colours">
      <a:dk1>
        <a:srgbClr val="111111"/>
      </a:dk1>
      <a:lt1>
        <a:srgbClr val="FFFFFF"/>
      </a:lt1>
      <a:dk2>
        <a:srgbClr val="77777A"/>
      </a:dk2>
      <a:lt2>
        <a:srgbClr val="FFFFFF"/>
      </a:lt2>
      <a:accent1>
        <a:srgbClr val="009AA6"/>
      </a:accent1>
      <a:accent2>
        <a:srgbClr val="937A46"/>
      </a:accent2>
      <a:accent3>
        <a:srgbClr val="5AB7B2"/>
      </a:accent3>
      <a:accent4>
        <a:srgbClr val="FFC843"/>
      </a:accent4>
      <a:accent5>
        <a:srgbClr val="A9ACA0"/>
      </a:accent5>
      <a:accent6>
        <a:srgbClr val="356195"/>
      </a:accent6>
      <a:hlink>
        <a:srgbClr val="009AA6"/>
      </a:hlink>
      <a:folHlink>
        <a:srgbClr val="9BD3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4516CF2B-338A-4454-BE95-921F2D7B11F4}" vid="{F7E95BB7-831E-4E25-80F3-94728565E23B}"/>
    </a:ext>
  </a:extLst>
</a:theme>
</file>

<file path=ppt/theme/theme2.xml><?xml version="1.0" encoding="utf-8"?>
<a:theme xmlns:a="http://schemas.openxmlformats.org/drawingml/2006/main" name="2 Primary Gold - Section Conten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4516CF2B-338A-4454-BE95-921F2D7B11F4}" vid="{46035B87-CB5B-410B-9AAC-64B535A96964}"/>
    </a:ext>
  </a:extLst>
</a:theme>
</file>

<file path=ppt/theme/theme3.xml><?xml version="1.0" encoding="utf-8"?>
<a:theme xmlns:a="http://schemas.openxmlformats.org/drawingml/2006/main" name="2 Primary Gold - Content">
  <a:themeElements>
    <a:clrScheme name="CWB 2019 Brand Colours">
      <a:dk1>
        <a:srgbClr val="777777"/>
      </a:dk1>
      <a:lt1>
        <a:srgbClr val="FFFFFF"/>
      </a:lt1>
      <a:dk2>
        <a:srgbClr val="003B5C"/>
      </a:dk2>
      <a:lt2>
        <a:srgbClr val="BAC5B9"/>
      </a:lt2>
      <a:accent1>
        <a:srgbClr val="0097A9"/>
      </a:accent1>
      <a:accent2>
        <a:srgbClr val="DAAA00"/>
      </a:accent2>
      <a:accent3>
        <a:srgbClr val="2DCCD3"/>
      </a:accent3>
      <a:accent4>
        <a:srgbClr val="84754E"/>
      </a:accent4>
      <a:accent5>
        <a:srgbClr val="FF8200"/>
      </a:accent5>
      <a:accent6>
        <a:srgbClr val="FFD200"/>
      </a:accent6>
      <a:hlink>
        <a:srgbClr val="0097A9"/>
      </a:hlink>
      <a:folHlink>
        <a:srgbClr val="2DCCD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4516CF2B-338A-4454-BE95-921F2D7B11F4}" vid="{CDA640F7-AFB6-43ED-B923-FE7A9B072F38}"/>
    </a:ext>
  </a:extLst>
</a:theme>
</file>

<file path=ppt/theme/theme4.xml><?xml version="1.0" encoding="utf-8"?>
<a:theme xmlns:a="http://schemas.openxmlformats.org/drawingml/2006/main" name="4 Light Teal - Section Conten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4516CF2B-338A-4454-BE95-921F2D7B11F4}" vid="{A2007AE9-90AD-4EAB-9E6A-8A0B25333A29}"/>
    </a:ext>
  </a:extLst>
</a:theme>
</file>

<file path=ppt/theme/theme5.xml><?xml version="1.0" encoding="utf-8"?>
<a:theme xmlns:a="http://schemas.openxmlformats.org/drawingml/2006/main" name="8 Grey - Content">
  <a:themeElements>
    <a:clrScheme name="CWB 2019 Brand Colours">
      <a:dk1>
        <a:srgbClr val="777777"/>
      </a:dk1>
      <a:lt1>
        <a:srgbClr val="FFFFFF"/>
      </a:lt1>
      <a:dk2>
        <a:srgbClr val="003B5C"/>
      </a:dk2>
      <a:lt2>
        <a:srgbClr val="BAC5B9"/>
      </a:lt2>
      <a:accent1>
        <a:srgbClr val="0097A9"/>
      </a:accent1>
      <a:accent2>
        <a:srgbClr val="DAAA00"/>
      </a:accent2>
      <a:accent3>
        <a:srgbClr val="2DCCD3"/>
      </a:accent3>
      <a:accent4>
        <a:srgbClr val="84754E"/>
      </a:accent4>
      <a:accent5>
        <a:srgbClr val="FF8200"/>
      </a:accent5>
      <a:accent6>
        <a:srgbClr val="FFD200"/>
      </a:accent6>
      <a:hlink>
        <a:srgbClr val="0097A9"/>
      </a:hlink>
      <a:folHlink>
        <a:srgbClr val="2DCCD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4516CF2B-338A-4454-BE95-921F2D7B11F4}" vid="{E3B8F19F-AEBC-40C9-B21D-FDA96295FBE3}"/>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A6E2191C135504F9351B7DBCB2BE606" ma:contentTypeVersion="19" ma:contentTypeDescription="Create a new document." ma:contentTypeScope="" ma:versionID="144ddb5c3dec5e6553fff6a9e46bb08f">
  <xsd:schema xmlns:xsd="http://www.w3.org/2001/XMLSchema" xmlns:xs="http://www.w3.org/2001/XMLSchema" xmlns:p="http://schemas.microsoft.com/office/2006/metadata/properties" xmlns:ns2="6d778449-ff75-428e-914f-0c7c3a330bda" xmlns:ns3="9685b3f0-18b8-4ac0-8917-75cacc3928c8" xmlns:ns4="http://schemas.microsoft.com/sharepoint/v4" targetNamespace="http://schemas.microsoft.com/office/2006/metadata/properties" ma:root="true" ma:fieldsID="20e32d3dfd06a5d03c1eec57e40fefd4" ns2:_="" ns3:_="" ns4:_="">
    <xsd:import namespace="6d778449-ff75-428e-914f-0c7c3a330bda"/>
    <xsd:import namespace="9685b3f0-18b8-4ac0-8917-75cacc3928c8"/>
    <xsd:import namespace="http://schemas.microsoft.com/sharepoint/v4"/>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DateTaken" minOccurs="0"/>
                <xsd:element ref="ns4:IconOverlay"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d778449-ff75-428e-914f-0c7c3a330b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a104f31a-2814-4102-809d-73f760290a87"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685b3f0-18b8-4ac0-8917-75cacc3928c8"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fdc0967b-2da2-44e6-873a-f241ab05c942}" ma:internalName="TaxCatchAll" ma:showField="CatchAllData" ma:web="9685b3f0-18b8-4ac0-8917-75cacc3928c8">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9"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6d778449-ff75-428e-914f-0c7c3a330bda">
      <Terms xmlns="http://schemas.microsoft.com/office/infopath/2007/PartnerControls"/>
    </lcf76f155ced4ddcb4097134ff3c332f>
    <TaxCatchAll xmlns="9685b3f0-18b8-4ac0-8917-75cacc3928c8" xsi:nil="true"/>
    <IconOverlay xmlns="http://schemas.microsoft.com/sharepoint/v4" xsi:nil="true"/>
  </documentManagement>
</p:properties>
</file>

<file path=customXml/itemProps1.xml><?xml version="1.0" encoding="utf-8"?>
<ds:datastoreItem xmlns:ds="http://schemas.openxmlformats.org/officeDocument/2006/customXml" ds:itemID="{23164667-F593-48BE-B1B8-F4642431154F}">
  <ds:schemaRefs>
    <ds:schemaRef ds:uri="http://schemas.microsoft.com/sharepoint/v3/contenttype/forms"/>
  </ds:schemaRefs>
</ds:datastoreItem>
</file>

<file path=customXml/itemProps2.xml><?xml version="1.0" encoding="utf-8"?>
<ds:datastoreItem xmlns:ds="http://schemas.openxmlformats.org/officeDocument/2006/customXml" ds:itemID="{4290AF4B-06D1-4EFB-9825-B0B71DA2DDF4}"/>
</file>

<file path=customXml/itemProps3.xml><?xml version="1.0" encoding="utf-8"?>
<ds:datastoreItem xmlns:ds="http://schemas.openxmlformats.org/officeDocument/2006/customXml" ds:itemID="{CA7BF586-4BCD-4AA7-BDD9-426B37FC8399}">
  <ds:schemaRefs>
    <ds:schemaRef ds:uri="http://purl.org/dc/terms/"/>
    <ds:schemaRef ds:uri="http://schemas.openxmlformats.org/package/2006/metadata/core-properties"/>
    <ds:schemaRef ds:uri="http://purl.org/dc/dcmitype/"/>
    <ds:schemaRef ds:uri="http://www.w3.org/XML/1998/namespace"/>
    <ds:schemaRef ds:uri="http://schemas.microsoft.com/office/2006/metadata/properties"/>
    <ds:schemaRef ds:uri="http://schemas.microsoft.com/office/2006/documentManagement/types"/>
    <ds:schemaRef ds:uri="http://schemas.microsoft.com/office/infopath/2007/PartnerControls"/>
    <ds:schemaRef ds:uri="http://schemas.microsoft.com/sharepoint/v4"/>
    <ds:schemaRef ds:uri="9685b3f0-18b8-4ac0-8917-75cacc3928c8"/>
    <ds:schemaRef ds:uri="6d778449-ff75-428e-914f-0c7c3a330bda"/>
    <ds:schemaRef ds:uri="http://purl.org/dc/elements/1.1/"/>
  </ds:schemaRefs>
</ds:datastoreItem>
</file>

<file path=docMetadata/LabelInfo.xml><?xml version="1.0" encoding="utf-8"?>
<clbl:labelList xmlns:clbl="http://schemas.microsoft.com/office/2020/mipLabelMetadata">
  <clbl:label id="{4e1dbe9c-67f7-4be6-a2b7-0951d57be59d}" enabled="1" method="Standard" siteId="{bbf04c3f-b0e3-4b50-bd1b-10ce0b74385d}" removed="0"/>
</clbl:labelList>
</file>

<file path=docProps/app.xml><?xml version="1.0" encoding="utf-8"?>
<Properties xmlns="http://schemas.openxmlformats.org/officeDocument/2006/extended-properties" xmlns:vt="http://schemas.openxmlformats.org/officeDocument/2006/docPropsVTypes">
  <Template>CWBFG Presentation 16x9</Template>
  <TotalTime>667</TotalTime>
  <Words>3249</Words>
  <Application>Microsoft Office PowerPoint</Application>
  <PresentationFormat>On-screen Show (16:9)</PresentationFormat>
  <Paragraphs>1139</Paragraphs>
  <Slides>26</Slides>
  <Notes>3</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26</vt:i4>
      </vt:variant>
    </vt:vector>
  </HeadingPairs>
  <TitlesOfParts>
    <vt:vector size="36" baseType="lpstr">
      <vt:lpstr>Arial</vt:lpstr>
      <vt:lpstr>Calibri</vt:lpstr>
      <vt:lpstr>Frutiger LT Std 57 Cn</vt:lpstr>
      <vt:lpstr>Symbol</vt:lpstr>
      <vt:lpstr>Wingdings</vt:lpstr>
      <vt:lpstr>Title Slide Option 1</vt:lpstr>
      <vt:lpstr>2 Primary Gold - Section Content</vt:lpstr>
      <vt:lpstr>2 Primary Gold - Content</vt:lpstr>
      <vt:lpstr>4 Light Teal - Section Content</vt:lpstr>
      <vt:lpstr>8 Grey - 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Canadian Western Bank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Kenneth Mastaller</dc:creator>
  <cp:lastModifiedBy>Jacquie Davis</cp:lastModifiedBy>
  <cp:revision>96</cp:revision>
  <cp:lastPrinted>2014-01-17T22:29:57Z</cp:lastPrinted>
  <dcterms:created xsi:type="dcterms:W3CDTF">2020-01-03T22:06:25Z</dcterms:created>
  <dcterms:modified xsi:type="dcterms:W3CDTF">2024-03-18T18:13:31Z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0x010100CA6E2191C135504F9351B7DBCB2BE606</vt:lpwstr>
  </property>
  <property fmtid="{D5CDD505-2E9C-101B-9397-08002B2CF9AE}" pid="3" name="MediaServiceImageTags">
    <vt:lpwstr/>
  </property>
  <property fmtid="{D5CDD505-2E9C-101B-9397-08002B2CF9AE}" pid="4" name="URL">
    <vt:lpwstr/>
  </property>
</Properties>
</file>